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408" r:id="rId2"/>
    <p:sldId id="409" r:id="rId3"/>
    <p:sldId id="410" r:id="rId4"/>
    <p:sldId id="411" r:id="rId5"/>
    <p:sldId id="412" r:id="rId6"/>
    <p:sldId id="413" r:id="rId7"/>
    <p:sldId id="418" r:id="rId8"/>
    <p:sldId id="414" r:id="rId9"/>
    <p:sldId id="416" r:id="rId10"/>
    <p:sldId id="417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959802-9629-49BD-BD16-CC94A1649ACF}">
          <p14:sldIdLst/>
        </p14:section>
        <p14:section name="Untitled Section" id="{C1D0E545-2C7D-473A-832A-0A18554C7EAE}">
          <p14:sldIdLst>
            <p14:sldId id="408"/>
            <p14:sldId id="409"/>
            <p14:sldId id="410"/>
            <p14:sldId id="411"/>
            <p14:sldId id="412"/>
            <p14:sldId id="413"/>
            <p14:sldId id="418"/>
            <p14:sldId id="414"/>
            <p14:sldId id="416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78" autoAdjust="0"/>
    <p:restoredTop sz="61358" autoAdjust="0"/>
  </p:normalViewPr>
  <p:slideViewPr>
    <p:cSldViewPr snapToGrid="0">
      <p:cViewPr varScale="1">
        <p:scale>
          <a:sx n="70" d="100"/>
          <a:sy n="70" d="100"/>
        </p:scale>
        <p:origin x="208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48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3C1D94-E0DD-4250-8C1B-3D8C3DA9B2B6}" type="datetimeFigureOut">
              <a:rPr lang="he-IL" smtClean="0"/>
              <a:t>ה'/טבת/תש"פ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95D0871-5AD0-4670-BDA8-FBE649F625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376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dityaa803/components-in-javascript-1f5c66042fa5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ingle_responsibility_principle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_responsibility_principl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actjs.org/docs/thinking-in-react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javascript-scene/master-the-javascript-interview-what-is-functional-programming-7f218c68b3a0" TargetMode="External"/><Relationship Id="rId3" Type="http://schemas.openxmlformats.org/officeDocument/2006/relationships/hyperlink" Target="https://redux.js.org/glossary#state" TargetMode="External"/><Relationship Id="rId7" Type="http://schemas.openxmlformats.org/officeDocument/2006/relationships/hyperlink" Target="https://redux.js.org/introduction/three-principle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log.logrocket.com/state-management-pattern-in-javascript-sharing-data-across-components-f4420581f535/" TargetMode="External"/><Relationship Id="rId5" Type="http://schemas.openxmlformats.org/officeDocument/2006/relationships/hyperlink" Target="https://redux.js.org/glossary#action" TargetMode="External"/><Relationship Id="rId4" Type="http://schemas.openxmlformats.org/officeDocument/2006/relationships/hyperlink" Target="https://redux.js.org/glossary#store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maxart2501/css-for-an-encapsulated-web-7fo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log.logrocket.com/understanding-shadow-dom-v1-fa9b81ebe3ac/" TargetMode="External"/><Relationship Id="rId5" Type="http://schemas.openxmlformats.org/officeDocument/2006/relationships/hyperlink" Target="https://developers.google.com/web/fundamentals/web-components/shadowdom" TargetMode="External"/><Relationship Id="rId4" Type="http://schemas.openxmlformats.org/officeDocument/2006/relationships/hyperlink" Target="https://medium.com/@hammadtariq65/style-encapsulation-in-reactjs-ba4e3212a9f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5616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Change empty card to real card with data and UI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After that connect the hooks for click events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590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Component is 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methodology which have it’s own precipices: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component should focus on one section of the UI.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component shouldn’t access another’s html directly.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component encapsulates its HTML, CSS and JS.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component has some way to interact with others.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Pro: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Aligns with Single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Responsibility Principle (SRP - every module, class, or function[1] should have responsibility over a single part of the functionality)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Separation of concerns – each component leaving by itself and not effected from other components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you split the UI into independent, reusable pieces, and think about each piece in isolation.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these advantages every major framework or library like React, Vue, Angular uses this.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3"/>
              </a:rPr>
              <a:t>https://medium.com/@adityaa803/components-in-javascript-1f5c66042fa5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https://en.wikipedia.org/wiki/Single_responsibility_principle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773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took from react documentation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that we already have a JSON API and a mock from our designer. The mock looks like this: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JSON API returns some data that looks like this: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you will “Break The UI Into A Component Hierarchy”?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thing you’ll want to do is to draw boxes around every component (and subcomponent) in the mock and give them all names.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you’re working with a designer, they may have already done this, so go talk to them! Their Photoshop layer names may end up being the names of your React components!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how do you know what should be its own component?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same techniques for deciding if you should create a new function or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</a:t>
            </a:r>
          </a:p>
          <a:p>
            <a:pPr algn="l" rtl="0"/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technique is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single responsibility principle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that is, a component should ideally only do one thing. If it ends up growing, it should be decomposed into smaller subcomponents.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you’re often displaying a JSON data model to a user, you’ll find that if your model was built correctly, your UI (and therefore your component structure) will map nicely. That’s because UI and data models tend to adhere to the same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architecture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Separate your UI into components, where each component matches one piece of your data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You’ll see here that we have five components in our app. We’ve italicized the data each component represents.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FilterableProductTable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(orange):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contains the entirety of the example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SearchBar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(blue):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receives all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input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(green):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and filters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based 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input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ProductCategoryRow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(turquoise):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 heading for each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ProductRow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(red):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 row for each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</a:p>
          <a:p>
            <a:pPr marL="0" indent="0" algn="l" rtl="0"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look at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you’ll see that the table header (containing the “Name” and “Price” labels) isn’t its own component. This is a matter of preference, and there’s an argument to be made either way. For this example, we left it as part of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because it is part of rendering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is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ProductTable’s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responsibility. However, if this header grows to be complex (i.e. if we were to add affordances for sorting), it would certainly make sense to make this its own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ProductTableHeader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component.</a:t>
            </a:r>
          </a:p>
          <a:p>
            <a:pPr algn="l" rtl="0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we’ve identified the components in our mock, let’s arrange them into a hierarchy.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 that appear within another component in the mock should appear as a child in the hierarchy:</a:t>
            </a:r>
          </a:p>
          <a:p>
            <a:pPr algn="l" rtl="0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FilterableProductTable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SearchBar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ProductCategoryRow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ProductRow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The components html will looks something like this: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  <a:br>
              <a:rPr lang="en-US" dirty="0"/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https://reactjs.org/docs/thinking-in-react.html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237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real breakdown usage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MarketPlace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4601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them how they will break it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components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1091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state management?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management is how we share/manage our data across application.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lot of time we want to share data with different or unrelated pieces of our application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if we are fetching user information we will need it in different places of our application,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might need it for our header, for preventing navigation to restricted routes,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how do we handle shared data?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that we have state management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generally use what is known as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pattern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all actions that mutate or change the store’s state are put inside a single Store 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our major frameworks/views we have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Redux,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NgRx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Akita 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talk about Redux, it’s 3 principles which basically common to all state management:</a:t>
            </a:r>
          </a:p>
          <a:p>
            <a:pPr marL="228600" indent="-228600" algn="l" rtl="0">
              <a:buAutoNum type="arabicParenR"/>
            </a:pPr>
            <a:r>
              <a:rPr lang="en-US" sz="1200" b="1" dirty="0"/>
              <a:t>Single source of truth - </a:t>
            </a:r>
            <a:r>
              <a:rPr lang="en-US" sz="1200" dirty="0"/>
              <a:t>The </a:t>
            </a:r>
            <a:r>
              <a:rPr lang="en-US" sz="1200" dirty="0">
                <a:hlinkClick r:id="rId3"/>
              </a:rPr>
              <a:t>state</a:t>
            </a:r>
            <a:r>
              <a:rPr lang="en-US" sz="1200" dirty="0"/>
              <a:t> of your whole application is stored in an object tree within a single </a:t>
            </a:r>
            <a:r>
              <a:rPr lang="en-US" sz="1200" dirty="0">
                <a:hlinkClick r:id="rId4"/>
              </a:rPr>
              <a:t>store</a:t>
            </a:r>
            <a:r>
              <a:rPr lang="en-US" sz="1200" dirty="0"/>
              <a:t>.</a:t>
            </a:r>
          </a:p>
          <a:p>
            <a:pPr marL="228600" indent="-228600" algn="l" rtl="0">
              <a:buAutoNum type="arabicParenR"/>
            </a:pPr>
            <a:r>
              <a:rPr lang="en-US" sz="1200" b="1" dirty="0"/>
              <a:t> State is read-only</a:t>
            </a:r>
            <a:r>
              <a:rPr lang="en-US" sz="1200" dirty="0"/>
              <a:t> - we are changing via action  (The only way to change the state is to emit an </a:t>
            </a:r>
            <a:r>
              <a:rPr lang="en-US" sz="1200" dirty="0">
                <a:hlinkClick r:id="rId5"/>
              </a:rPr>
              <a:t>action</a:t>
            </a:r>
            <a:r>
              <a:rPr lang="en-US" sz="1200" dirty="0"/>
              <a:t>, an object describing what happened).</a:t>
            </a:r>
          </a:p>
          <a:p>
            <a:pPr marL="228600" indent="-228600" algn="l" rtl="0">
              <a:buAutoNum type="arabicParenR"/>
            </a:pPr>
            <a:r>
              <a:rPr lang="en-US" sz="1200" b="1" dirty="0"/>
              <a:t> Changes are made with pure functions - </a:t>
            </a:r>
            <a:r>
              <a:rPr lang="en-US" sz="1200" dirty="0"/>
              <a:t>not changing the current state object, we will return a new state object.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Immutability</a:t>
            </a:r>
            <a:r>
              <a:rPr lang="en-US" sz="1200" dirty="0"/>
              <a:t>)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coding, if you follow thus principle it will reduce your bugs, especially if you keep </a:t>
            </a:r>
            <a:r>
              <a:rPr lang="en-US" sz="1200" b="1" dirty="0"/>
              <a:t>Single source of truth  </a:t>
            </a:r>
            <a:r>
              <a:rPr lang="en-US" sz="1200" b="0" dirty="0"/>
              <a:t>&amp;</a:t>
            </a:r>
            <a:r>
              <a:rPr lang="en-US" sz="1200" b="1" dirty="0"/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6"/>
              </a:rPr>
              <a:t>https://blog.logrocket.com/state-management-pattern-in-javascript-sharing-data-across-components-f4420581f535/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7"/>
              </a:rPr>
              <a:t>https://redux.js.org/introduction/three-principles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8"/>
              </a:rPr>
              <a:t>https://medium.com/javascript-scene/master-the-javascript-interview-what-is-functional-programming-7f218c68b3a0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4558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306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CSS encapsulation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CSS we have the following issues: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is a global scope – when we defined a class it might apply to any element in the DOM, this might cause applying styles to undesired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Specificity War, Inheritance issues – CSS become so complex so we need to start calculating style specificity level  (id is 100, class is 10, tag is 1 etc.) to override existing/inherit style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clashing – will but same class name like our third party (everyone wants to call button as button class)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solution is to create best practices to our project: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more ID's in selectors - solve Specificity War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"brute-force" values (as that z-index) – solve override issues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more !important or exotic CSS properties – don’t ever use important only for rare cases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strict bindings between CSS and the DOM structure – don’t describe the DOM in CSS (selector using html tag), why? Because structure might be changed &amp; less readable when looking at it (class with descripted name will explain us more about this element)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low as possible, ideally 0.1.0 – to prevent overrides issues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namespaces for your classes. – like project prefix to solve side effect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solve this issue, The idea is to create a private scope for styles so all styles create in a component will apply only to this component and will not affect outside elements.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strategy will solve us a lot if side effect like one style effecting other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see an example using it (by creating the scope by yourself):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Scoping the style – here we can see an example how we can create a scope with BEM, in this example the prefix 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content-card.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 option 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Emulated the scope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angular is doing (each framework hove is own name and technic but all solving the same issue in different generate way)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 option is to use shadow DOM - Shadow DOM is API providing a way to attach a hidden separated DOM (we Can put styles, JS etc.) to an element. You can think of shadow DOM as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 subtree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inside your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styles will be leaving only in this component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3"/>
              </a:rPr>
              <a:t>https://dev.to/maxart2501/css-for-an-encapsulated-web-7fo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https://medium.com/@hammadtariq65/style-encapsulation-in-reactjs-ba4e3212a9f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5"/>
              </a:rPr>
              <a:t>https://developers.google.com/web/fundamentals/web-components/shadowdom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6"/>
              </a:rPr>
              <a:t>https://blog.logrocket.com/understanding-shadow-dom-v1-fa9b81ebe3ac/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2891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Refactor layout to components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179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ה'/טבת/תש"פ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7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ה'/טבת/תש"פ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62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ה'/טבת/תש"פ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26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ה'/טבת/תש"פ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317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ה'/טבת/תש"פ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52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ה'/טבת/תש"פ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201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ה'/טבת/תש"פ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724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ה'/טבת/תש"פ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6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ה'/טבת/תש"פ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729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ה'/טבת/תש"פ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420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ה'/טבת/תש"פ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798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2E424-CC75-4448-A1B5-6FCA6BFEE599}" type="datetimeFigureOut">
              <a:rPr lang="he-IL" smtClean="0"/>
              <a:t>ה'/טבת/תש"פ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913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Chapter 5</a:t>
            </a:r>
            <a:br>
              <a:rPr lang="en-US" sz="6000" dirty="0">
                <a:solidFill>
                  <a:schemeClr val="bg1"/>
                </a:solidFill>
              </a:rPr>
            </a:b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7046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Hands-on populate card data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6523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What is Component?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603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Thinking Component?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6743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Real component example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856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Break Cat Layout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39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State Management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2566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Dependency Injection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250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CSS Encapsulation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1698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Hands-on Refactor layout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8906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76907</TotalTime>
  <Words>877</Words>
  <Application>Microsoft Office PowerPoint</Application>
  <PresentationFormat>Widescreen</PresentationFormat>
  <Paragraphs>131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(Body)</vt:lpstr>
      <vt:lpstr>Calibri Light</vt:lpstr>
      <vt:lpstr>ערכת נושא Office</vt:lpstr>
      <vt:lpstr>Chapter 5 </vt:lpstr>
      <vt:lpstr>What is Component?</vt:lpstr>
      <vt:lpstr>Thinking Component?</vt:lpstr>
      <vt:lpstr>Real component example</vt:lpstr>
      <vt:lpstr>Break Cat Layout</vt:lpstr>
      <vt:lpstr>State Management</vt:lpstr>
      <vt:lpstr>Dependency Injection</vt:lpstr>
      <vt:lpstr>CSS Encapsulation</vt:lpstr>
      <vt:lpstr>Hands-on Refactor layout</vt:lpstr>
      <vt:lpstr>Hands-on populate card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Web Dev</dc:title>
  <dc:creator>dan nahari</dc:creator>
  <cp:lastModifiedBy>Nahari, Dan</cp:lastModifiedBy>
  <cp:revision>1649</cp:revision>
  <dcterms:created xsi:type="dcterms:W3CDTF">2016-09-19T19:56:06Z</dcterms:created>
  <dcterms:modified xsi:type="dcterms:W3CDTF">2020-01-02T06:42:32Z</dcterms:modified>
</cp:coreProperties>
</file>