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thing you’ll want to do is to draw boxes around every component (and subcomponent) in the mock and give them all names. 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 Use the same techniques for deciding if you should create a new function or object. One 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Single Source of Truth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76734</TotalTime>
  <Words>720</Words>
  <Application>Microsoft Office PowerPoint</Application>
  <PresentationFormat>Widescreen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Single Source of Truth</vt:lpstr>
      <vt:lpstr>State Management</vt:lpstr>
      <vt:lpstr>CSS Encapsulation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1625</cp:revision>
  <dcterms:created xsi:type="dcterms:W3CDTF">2016-09-19T19:56:06Z</dcterms:created>
  <dcterms:modified xsi:type="dcterms:W3CDTF">2019-07-21T12:09:48Z</dcterms:modified>
</cp:coreProperties>
</file>