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3"/>
  </p:notesMasterIdLst>
  <p:sldIdLst>
    <p:sldId id="408" r:id="rId2"/>
    <p:sldId id="409" r:id="rId3"/>
    <p:sldId id="410" r:id="rId4"/>
    <p:sldId id="411" r:id="rId5"/>
    <p:sldId id="412" r:id="rId6"/>
    <p:sldId id="413" r:id="rId7"/>
    <p:sldId id="415" r:id="rId8"/>
    <p:sldId id="414" r:id="rId9"/>
    <p:sldId id="416" r:id="rId10"/>
    <p:sldId id="417" r:id="rId11"/>
    <p:sldId id="418"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11"/>
            <p14:sldId id="412"/>
            <p14:sldId id="413"/>
            <p14:sldId id="415"/>
            <p14:sldId id="414"/>
            <p14:sldId id="416"/>
            <p14:sldId id="417"/>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י"ח/תמוז/תשע"ט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fhDGrbXls3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cs.google.com/presentation/d/15iGuQaLLnWMZqUNZQv-TtN3QB_6ubnVwhAfqgPfhxbY/edit#slide=id.g3b5d2ebe4b_0_3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jury.net/stats-about/mobile-vs-desktop-usage/#Mobile_vs_Desktop_Internet_Usage_Statistic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hostingfacts.com/internet-facts-stat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chjury.net/stats-about/mobile-vs-desktop-usage/#Mobile_vs_Desktop_Internet_Usage_Statistic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hostingfacts.com/internet-facts-stat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schools.com/css/css_rwd_viewport.as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css/css3_mediaqueries.as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or Closed Breakpoints?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open breakpoint?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break point without closing (till infinite), like bigger then 500px, min-width 480px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a close breakpoint?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a range breakpoint, we are working from A to B range like from 500px to 1000px.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or Closed Breakpoints?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Don’t use open breakpoint, why?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probably will have a lot of overrides which will make it hard to understand who is applying what and hard to read the styles on the element.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The order of writing the styles is important (last line will override first 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Encapsulation – we don’t need to worry that if we change some style in one break it will effect other screen (we are working in ranges so only the range we changed will effected)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only close breakpoints,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write something for desktop and then the size changed to mobile, when we will inspect the element desktop styles will not appears because it’s a close breakpoints.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only close except the last one because it can’t be close.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if I need same styles for 2 breakpoints? I will duplicate the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 we can use CSS “,” the ”or” sign to cascade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24767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mobile or desktop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talk a look at the following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I will create it first to desktop and then to mobile I will have a lot of overrides,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I will start from mobile to desktop I will also have a lot of overrides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to choose?</a:t>
            </a:r>
          </a:p>
          <a:p>
            <a:pPr algn="l" rtl="0"/>
            <a:r>
              <a:rPr lang="en-US" sz="1200" b="0" i="0" u="none" strike="noStrike" kern="1200" dirty="0">
                <a:solidFill>
                  <a:schemeClr val="tx1"/>
                </a:solidFill>
                <a:effectLst/>
                <a:latin typeface="+mn-lt"/>
                <a:ea typeface="+mn-ea"/>
                <a:cs typeface="+mn-cs"/>
              </a:rPr>
              <a:t>Base First - In this method of responsive design, we declare only the common styles for our component, and in our breakpoints we are just adding more styles to our component, and because of that we prevent style overriding in our breakpoints.</a:t>
            </a:r>
            <a:endParaRPr lang="en-US" b="0" dirty="0">
              <a:effectLst/>
            </a:endParaRPr>
          </a:p>
          <a:p>
            <a:pPr algn="l" rtl="0"/>
            <a:br>
              <a:rPr lang="en-US" dirty="0"/>
            </a:br>
            <a:r>
              <a:rPr lang="en-US" dirty="0"/>
              <a:t>All the common styles we will put at the first line,</a:t>
            </a:r>
          </a:p>
          <a:p>
            <a:pPr algn="l" rtl="0"/>
            <a:r>
              <a:rPr lang="en-US" b="0" dirty="0">
                <a:effectLst/>
              </a:rPr>
              <a:t>If we have common styles for tablet and desktop it will be under #{$break2}, #{$break3}.</a:t>
            </a:r>
          </a:p>
          <a:p>
            <a:pPr algn="l" rtl="0"/>
            <a:r>
              <a:rPr lang="en-US" b="0" dirty="0">
                <a:effectLst/>
              </a:rPr>
              <a:t>Styles for only mobile will be under break1 etc.</a:t>
            </a:r>
          </a:p>
          <a:p>
            <a:pPr algn="l" rtl="0"/>
            <a:r>
              <a:rPr lang="en-US" dirty="0"/>
              <a:t>So if there are </a:t>
            </a:r>
            <a:r>
              <a:rPr lang="en-US"/>
              <a:t>changes which </a:t>
            </a:r>
            <a:r>
              <a:rPr lang="en-US" dirty="0"/>
              <a:t>are relevant to desktop only we will change  it only under break3 and will not afraid we mess up table or mobile</a:t>
            </a:r>
            <a:br>
              <a:rPr lang="en-US" dirty="0"/>
            </a:b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98595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https://www.youtube.com/watch?v=fhDGrbXls3M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https://docs.google.com/presentation/d/15iGuQaLLnWMZqUNZQv-TtN3QB_6ubnVwhAfqgPfhxbY/edit#slide=id.g3b5d2ebe4b_0_36</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Show example in marketplace homepage how it’s changing the view for different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99904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https://techjury.net/stats-about/mobile-vs-desktop-usage/#Mobile_vs_Desktop_Internet_Usage_Statistics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https://hostingfacts.com/internet-facts-stats/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1927854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Desktop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building our website for desktop and then making the relevant changes to support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Mobile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desktop but we are building first for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https://techjury.net/stats-about/mobile-vs-desktop-usage/#Mobile_vs_Desktop_Internet_Usage_Statistics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https://hostingfacts.com/internet-facts-stats/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189880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Before we will start we need to understand a few basic terms for RWD.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is the basic step to adjust our application for mobile is to set view port (</a:t>
            </a:r>
            <a:r>
              <a:rPr lang="en-US" sz="1200" b="0" i="0" kern="1200" dirty="0">
                <a:solidFill>
                  <a:schemeClr val="tx1"/>
                </a:solidFill>
                <a:effectLst/>
                <a:latin typeface="+mn-lt"/>
                <a:ea typeface="+mn-ea"/>
                <a:cs typeface="+mn-cs"/>
              </a:rPr>
              <a:t>viewport is the user's visible area of a web page.</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that we have </a:t>
            </a:r>
            <a:r>
              <a:rPr lang="en-US" sz="1200" b="0" i="0" kern="1200" dirty="0">
                <a:solidFill>
                  <a:schemeClr val="tx1"/>
                </a:solidFill>
                <a:effectLst/>
                <a:latin typeface="+mn-lt"/>
                <a:ea typeface="+mn-ea"/>
                <a:cs typeface="+mn-cs"/>
              </a:rPr>
              <a:t>meta tag: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&lt;meta name="viewport" content="width=device-width, initial-scale=1.0"&gt;</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not defined it the browser will behave differently in different browsers and will not be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the first one, we didn’t defined view port and when we will open it in mobile mode we can see the image is shrinking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second one the image is not shrinking and looking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https://www.w3schools.com/css/css_rwd_viewport.asp</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339249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Media queries is a CSS3 module allowing content rendering to adapt to conditions such as screen resolution (e.g. smartphone screen vs. computer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https://www.w3schools.com/css/css3_mediaqueries.asp</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98533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Meta tag we are putting in html, but where to put the media query in our 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Anyone have an idea?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we will put it at the end of the file because we don’t know where to put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the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hard to maintain and hard to read because it’s at the bottom of our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using less/</a:t>
            </a:r>
            <a:r>
              <a:rPr lang="en-US" b="0" dirty="0" err="1"/>
              <a:t>scss</a:t>
            </a:r>
            <a:r>
              <a:rPr lang="en-US" b="0" dirty="0"/>
              <a:t> it have a great power, it’s allow us to put queries inside our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Inside .some-component class we will put inside media 500px to 1000px border width 2px and for bigger then 1000 we are creating media query with min width of 1001 and change the border to 3px;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CSS (not less/</a:t>
            </a:r>
            <a:r>
              <a:rPr lang="en-US" b="0" dirty="0" err="1"/>
              <a:t>scss</a:t>
            </a:r>
            <a:r>
              <a:rPr lang="en-US" b="0" dirty="0"/>
              <a:t>) it will looks like the following picture.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73692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the problem with our media queries?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repeating this code, if we will need to change it </a:t>
            </a:r>
            <a:r>
              <a:rPr lang="en-US" b="0" dirty="0" err="1"/>
              <a:t>it</a:t>
            </a:r>
            <a:r>
              <a:rPr lang="en-US" b="0" dirty="0"/>
              <a:t> will apply on a lot of places,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hard to maintain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Ow can we solve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Put it in a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going to be the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Why break1, 2,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Because there is </a:t>
            </a:r>
            <a:r>
              <a:rPr lang="en-US" b="0" dirty="0" err="1"/>
              <a:t>bo</a:t>
            </a:r>
            <a:r>
              <a:rPr lang="en-US" b="0" dirty="0"/>
              <a:t> mobile mode, in mobile we can rotate the screen and we will receive the tablet mode so there is no point to call it mobile break.</a:t>
            </a:r>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44019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י"ח/תמוז/תשע"ט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י"ח/תמוז/תשע"ט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7</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Open or Closed Breakpoints?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6008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“Desktop First” or “Mobile First”?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8914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Responsive web design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Market Place Demo</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5631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Statistic</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193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“Desktop First” or “Mobile First”?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662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View Port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762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Media Query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6692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Where to put Media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9020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the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1510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76624</TotalTime>
  <Words>868</Words>
  <Application>Microsoft Office PowerPoint</Application>
  <PresentationFormat>Widescreen</PresentationFormat>
  <Paragraphs>127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Times New Roman</vt:lpstr>
      <vt:lpstr>ערכת נושא Office</vt:lpstr>
      <vt:lpstr>Chapter 7 </vt:lpstr>
      <vt:lpstr>Responsive web design</vt:lpstr>
      <vt:lpstr>Market Place Demo</vt:lpstr>
      <vt:lpstr>Statistic</vt:lpstr>
      <vt:lpstr>“Desktop First” or “Mobile First”?</vt:lpstr>
      <vt:lpstr>View Port</vt:lpstr>
      <vt:lpstr>Media Query</vt:lpstr>
      <vt:lpstr>Where to put Media</vt:lpstr>
      <vt:lpstr>What is the problem</vt:lpstr>
      <vt:lpstr>Open or Closed Breakpoints?</vt:lpstr>
      <vt:lpstr>“Desktop First” or “Mobile First”?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1630</cp:revision>
  <dcterms:created xsi:type="dcterms:W3CDTF">2016-09-19T19:56:06Z</dcterms:created>
  <dcterms:modified xsi:type="dcterms:W3CDTF">2019-07-21T15:19:23Z</dcterms:modified>
</cp:coreProperties>
</file>