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5"/>
  </p:notesMasterIdLst>
  <p:sldIdLst>
    <p:sldId id="408" r:id="rId2"/>
    <p:sldId id="409" r:id="rId3"/>
    <p:sldId id="410" r:id="rId4"/>
    <p:sldId id="431" r:id="rId5"/>
    <p:sldId id="442" r:id="rId6"/>
    <p:sldId id="432" r:id="rId7"/>
    <p:sldId id="430" r:id="rId8"/>
    <p:sldId id="429" r:id="rId9"/>
    <p:sldId id="427" r:id="rId10"/>
    <p:sldId id="428" r:id="rId11"/>
    <p:sldId id="416" r:id="rId12"/>
    <p:sldId id="417" r:id="rId13"/>
    <p:sldId id="418" r:id="rId14"/>
    <p:sldId id="419" r:id="rId15"/>
    <p:sldId id="415" r:id="rId16"/>
    <p:sldId id="413" r:id="rId17"/>
    <p:sldId id="422" r:id="rId18"/>
    <p:sldId id="414" r:id="rId19"/>
    <p:sldId id="426" r:id="rId20"/>
    <p:sldId id="423" r:id="rId21"/>
    <p:sldId id="424" r:id="rId22"/>
    <p:sldId id="436" r:id="rId23"/>
    <p:sldId id="433" r:id="rId24"/>
    <p:sldId id="420" r:id="rId25"/>
    <p:sldId id="421" r:id="rId26"/>
    <p:sldId id="411" r:id="rId27"/>
    <p:sldId id="434" r:id="rId28"/>
    <p:sldId id="435" r:id="rId29"/>
    <p:sldId id="440" r:id="rId30"/>
    <p:sldId id="443" r:id="rId31"/>
    <p:sldId id="439" r:id="rId32"/>
    <p:sldId id="437" r:id="rId33"/>
    <p:sldId id="441" r:id="rId3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42"/>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43"/>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כ"ט/כסלו/תש"פ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ecma-international.org/ecma-26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nmc-techblog/advanced-javascript-es6-temporal-dead-zone-default-parameters-and-let-vs-var-deep-dive-ca588fcde21b" TargetMode="External"/><Relationship Id="rId4" Type="http://schemas.openxmlformats.org/officeDocument/2006/relationships/hyperlink" Target="https://medium.com/nmc-techblog/what-is-hoisting-in-javascript-bf73980d9dac"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vlib.eitan.ac.il/cplusplus/index2.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vascript.info/typ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Hoisting does not exist: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 in JavaScript? According to the </a:t>
            </a:r>
            <a:r>
              <a:rPr lang="en-US" sz="1200" b="1" i="0" u="none" strike="noStrike" kern="1200" dirty="0">
                <a:solidFill>
                  <a:schemeClr val="tx1"/>
                </a:solidFill>
                <a:effectLst/>
                <a:latin typeface="+mn-lt"/>
                <a:ea typeface="+mn-ea"/>
                <a:cs typeface="+mn-cs"/>
                <a:hlinkClick r:id="rId3"/>
              </a:rPr>
              <a:t>ECMAScript</a:t>
            </a:r>
            <a:r>
              <a:rPr lang="en-US" sz="1200" b="0" i="0" kern="1200" dirty="0">
                <a:solidFill>
                  <a:schemeClr val="tx1"/>
                </a:solidFill>
                <a:effectLst/>
                <a:latin typeface="+mn-lt"/>
                <a:ea typeface="+mn-ea"/>
                <a:cs typeface="+mn-cs"/>
              </a:rPr>
              <a:t> Spec: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https://medium.com/nmc-techblog/what-is-hoisting-in-javascript-bf73980d9dac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Advanced JavaScript ES6 — Temporal Dead Zone, </a:t>
            </a:r>
            <a:r>
              <a:rPr lang="en-US" sz="1200" b="1" i="0" kern="1200" dirty="0">
                <a:solidFill>
                  <a:schemeClr val="tx1"/>
                </a:solidFill>
                <a:effectLst/>
                <a:latin typeface="+mn-lt"/>
                <a:ea typeface="+mn-ea"/>
                <a:cs typeface="+mn-cs"/>
              </a:rPr>
              <a:t>Default Parameters And Le</a:t>
            </a:r>
            <a:r>
              <a:rPr lang="en-US" sz="1200" b="0" i="0" kern="1200" dirty="0">
                <a:solidFill>
                  <a:schemeClr val="tx1"/>
                </a:solidFill>
                <a:effectLst/>
                <a:latin typeface="+mn-lt"/>
                <a:ea typeface="+mn-ea"/>
                <a:cs typeface="+mn-cs"/>
              </a:rPr>
              <a:t>t vs Var — Deep dive!: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https://medium.com/nmc-techblog/advanced-javascript-es6-temporal-dead-zone-default-parameters-and-let-vs-var-deep-dive-ca588fcde21b</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http://vlib.eitan.ac.il/cplusplus/index2.htm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https://he.wikipedia.org/wiki/%D7%AA%D7%9B%D7%A0%D7%95%D7%AA_%D7%9E%D7%95%D7%A0%D7%97%D7%94-%D7%A2%D7%A6%D7%9E%D7%99%D7%9D</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Tells the browser to run in strict mode and not </a:t>
            </a:r>
            <a:r>
              <a:rPr lang="en-US" sz="1200" b="0" i="0" kern="1200" dirty="0" err="1">
                <a:solidFill>
                  <a:schemeClr val="tx1"/>
                </a:solidFill>
                <a:effectLst/>
                <a:latin typeface="+mn-lt"/>
                <a:ea typeface="+mn-ea"/>
                <a:cs typeface="+mn-cs"/>
              </a:rPr>
              <a:t>sloopy</a:t>
            </a:r>
            <a:r>
              <a:rPr lang="en-US" sz="1200" b="0" i="0" kern="1200">
                <a:solidFill>
                  <a:schemeClr val="tx1"/>
                </a:solidFill>
                <a:effectLst/>
                <a:latin typeface="+mn-lt"/>
                <a:ea typeface="+mn-ea"/>
                <a:cs typeface="+mn-cs"/>
              </a:rPr>
              <a:t>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583449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https://javascript.info/types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68300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4834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Static variable/function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68292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Data Types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1726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85347</TotalTime>
  <Words>2259</Words>
  <Application>Microsoft Office PowerPoint</Application>
  <PresentationFormat>Widescreen</PresentationFormat>
  <Paragraphs>493</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(Body)</vt:lpstr>
      <vt:lpstr>Calibri Light</vt:lpstr>
      <vt:lpstr>ערכת נושא Office</vt:lpstr>
      <vt:lpstr>Chapter 3</vt:lpstr>
      <vt:lpstr>What is OOP</vt:lpstr>
      <vt:lpstr>OOP in JS</vt:lpstr>
      <vt:lpstr>Data Types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Static variable/function</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1599</cp:revision>
  <dcterms:created xsi:type="dcterms:W3CDTF">2016-09-19T19:56:06Z</dcterms:created>
  <dcterms:modified xsi:type="dcterms:W3CDTF">2019-12-27T09:44:02Z</dcterms:modified>
</cp:coreProperties>
</file>