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5"/>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78" autoAdjust="0"/>
    <p:restoredTop sz="61358" autoAdjust="0"/>
  </p:normalViewPr>
  <p:slideViewPr>
    <p:cSldViewPr snapToGrid="0">
      <p:cViewPr varScale="1">
        <p:scale>
          <a:sx n="68" d="100"/>
          <a:sy n="68" d="100"/>
        </p:scale>
        <p:origin x="21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ט"ו/אלול/תשע"ט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ECMA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typescriptlang.org/docs/handbook/react-&amp;-webpack.html" TargetMode="External"/><Relationship Id="rId5" Type="http://schemas.openxmlformats.org/officeDocument/2006/relationships/hyperlink" Target="https://nestjs.com/" TargetMode="External"/><Relationship Id="rId4" Type="http://schemas.openxmlformats.org/officeDocument/2006/relationships/hyperlink" Target="https://github.com/Microsoft/TypeScrip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r>
              <a:rPr lang="en-US" dirty="0"/>
              <a:t>(</a:t>
            </a:r>
            <a:r>
              <a:rPr lang="en-US" sz="1200" b="0" i="0" kern="1200" dirty="0">
                <a:solidFill>
                  <a:schemeClr val="tx1"/>
                </a:solidFill>
                <a:effectLst/>
                <a:latin typeface="+mn-lt"/>
                <a:ea typeface="+mn-ea"/>
                <a:cs typeface="+mn-cs"/>
              </a:rPr>
              <a:t>TypeScript is a language extension that adds features to </a:t>
            </a:r>
            <a:r>
              <a:rPr lang="en-US" sz="1200" b="0" i="0" u="none" strike="noStrike" kern="1200" dirty="0">
                <a:solidFill>
                  <a:schemeClr val="tx1"/>
                </a:solidFill>
                <a:effectLst/>
                <a:latin typeface="+mn-lt"/>
                <a:ea typeface="+mn-ea"/>
                <a:cs typeface="+mn-cs"/>
                <a:hlinkClick r:id="rId3" tooltip="ECMAScript"/>
              </a:rPr>
              <a:t>ECMAScript</a:t>
            </a:r>
            <a:r>
              <a:rPr lang="en-US" sz="1200" b="0" i="0" kern="1200">
                <a:solidFill>
                  <a:schemeClr val="tx1"/>
                </a:solidFill>
                <a:effectLst/>
                <a:latin typeface="+mn-lt"/>
                <a:ea typeface="+mn-ea"/>
                <a:cs typeface="+mn-cs"/>
              </a:rPr>
              <a:t> 6.</a:t>
            </a:r>
            <a:r>
              <a:rPr lang="en-US"/>
              <a:t>)</a:t>
            </a:r>
            <a:endParaRPr lang="en-US" dirty="0"/>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4"/>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 will not find this in JavaScript, which is a loosely-typed language [you don’t need to declare the type of object]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5"/>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6"/>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a:t>
            </a:r>
          </a:p>
          <a:p>
            <a:pPr algn="l"/>
            <a:r>
              <a:rPr lang="en-US" sz="1200" b="0" i="0" kern="1200" dirty="0">
                <a:solidFill>
                  <a:schemeClr val="tx1"/>
                </a:solidFill>
                <a:effectLst/>
                <a:latin typeface="+mn-lt"/>
                <a:ea typeface="+mn-ea"/>
                <a:cs typeface="+mn-cs"/>
              </a:rPr>
              <a:t>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also a software </a:t>
            </a:r>
            <a:r>
              <a:rPr lang="en-US" sz="1200" b="1" i="0" kern="1200" dirty="0">
                <a:solidFill>
                  <a:schemeClr val="tx1"/>
                </a:solidFill>
                <a:effectLst/>
                <a:latin typeface="+mn-lt"/>
                <a:ea typeface="+mn-ea"/>
                <a:cs typeface="+mn-cs"/>
              </a:rPr>
              <a:t>Package Manager</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Installer</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running for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77736</TotalTime>
  <Words>1377</Words>
  <Application>Microsoft Office PowerPoint</Application>
  <PresentationFormat>Widescreen</PresentationFormat>
  <Paragraphs>391</Paragraphs>
  <Slides>23</Slides>
  <Notes>21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1593</cp:revision>
  <dcterms:created xsi:type="dcterms:W3CDTF">2016-09-19T19:56:06Z</dcterms:created>
  <dcterms:modified xsi:type="dcterms:W3CDTF">2019-09-15T05:30:55Z</dcterms:modified>
</cp:coreProperties>
</file>