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3"/>
  </p:notesMasterIdLst>
  <p:sldIdLst>
    <p:sldId id="381" r:id="rId2"/>
    <p:sldId id="389" r:id="rId3"/>
    <p:sldId id="390" r:id="rId4"/>
    <p:sldId id="391" r:id="rId5"/>
    <p:sldId id="392" r:id="rId6"/>
    <p:sldId id="393" r:id="rId7"/>
    <p:sldId id="394" r:id="rId8"/>
    <p:sldId id="395" r:id="rId9"/>
    <p:sldId id="396" r:id="rId10"/>
    <p:sldId id="397" r:id="rId11"/>
    <p:sldId id="400" r:id="rId12"/>
    <p:sldId id="398" r:id="rId13"/>
    <p:sldId id="399" r:id="rId14"/>
    <p:sldId id="401" r:id="rId15"/>
    <p:sldId id="402" r:id="rId16"/>
    <p:sldId id="403" r:id="rId17"/>
    <p:sldId id="404" r:id="rId18"/>
    <p:sldId id="405" r:id="rId19"/>
    <p:sldId id="406" r:id="rId20"/>
    <p:sldId id="407" r:id="rId21"/>
    <p:sldId id="408" r:id="rId2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381"/>
            <p14:sldId id="389"/>
            <p14:sldId id="390"/>
            <p14:sldId id="391"/>
            <p14:sldId id="392"/>
            <p14:sldId id="393"/>
            <p14:sldId id="394"/>
            <p14:sldId id="395"/>
            <p14:sldId id="396"/>
            <p14:sldId id="397"/>
            <p14:sldId id="400"/>
            <p14:sldId id="398"/>
            <p14:sldId id="399"/>
            <p14:sldId id="401"/>
            <p14:sldId id="402"/>
            <p14:sldId id="403"/>
            <p14:sldId id="404"/>
            <p14:sldId id="405"/>
            <p14:sldId id="406"/>
            <p14:sldId id="407"/>
            <p14:sldId id="4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50" autoAdjust="0"/>
    <p:restoredTop sz="27755" autoAdjust="0"/>
  </p:normalViewPr>
  <p:slideViewPr>
    <p:cSldViewPr snapToGrid="0">
      <p:cViewPr varScale="1">
        <p:scale>
          <a:sx n="30" d="100"/>
          <a:sy n="30" d="100"/>
        </p:scale>
        <p:origin x="3654"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ט"ו/אלול/תשע"ט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a:t>
            </a:r>
            <a:r>
              <a:rPr lang="en-US" b="0" dirty="0" err="1"/>
              <a:t>Cascade_and_inheritance#Source_order</a:t>
            </a:r>
            <a:endParaRPr lang="en-US" b="0" dirty="0"/>
          </a:p>
          <a:p>
            <a:pPr marL="0" indent="0" algn="l" rtl="0">
              <a:buFontTx/>
              <a:buNone/>
            </a:pPr>
            <a:endParaRPr lang="en-US" b="0" dirty="0"/>
          </a:p>
          <a:p>
            <a:pPr marL="0" indent="0" algn="l" rtl="0">
              <a:buFontTx/>
              <a:buNone/>
            </a:pPr>
            <a:r>
              <a:rPr lang="en-US" b="0" dirty="0"/>
              <a:t>Animations are other </a:t>
            </a:r>
            <a:r>
              <a:rPr lang="en-US" b="0"/>
              <a:t>source order.</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Create empty project </a:t>
            </a:r>
            <a:r>
              <a:rPr lang="en-US" b="0"/>
              <a:t>in angular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1101244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422360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ט"ו/אלול/תשע"ט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3914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76477</TotalTime>
  <Words>1605</Words>
  <Application>Microsoft Office PowerPoint</Application>
  <PresentationFormat>Widescreen</PresentationFormat>
  <Paragraphs>177</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(Body)</vt:lpstr>
      <vt:lpstr>Calibri Light</vt:lpstr>
      <vt:lpstr>Times New Roman</vt:lpstr>
      <vt:lpstr>ערכת נושא Office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Web Dev</dc:title>
  <dc:creator>dan nahari</dc:creator>
  <cp:lastModifiedBy>Nahari, Dan</cp:lastModifiedBy>
  <cp:revision>1591</cp:revision>
  <dcterms:created xsi:type="dcterms:W3CDTF">2016-09-19T19:56:06Z</dcterms:created>
  <dcterms:modified xsi:type="dcterms:W3CDTF">2019-09-15T05:32:15Z</dcterms:modified>
</cp:coreProperties>
</file>