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804" autoAdjust="0"/>
    <p:restoredTop sz="61404"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162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י"א/אלול/תשע"ט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10" Type="http://schemas.openxmlformats.org/officeDocument/2006/relationships/hyperlink" Target="https://medium.com/reloading/preload-prefetch-and-priorities-in-chrome-776165961bbf"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evelopers.google.com/web/updates/2015/12/background-sync" TargetMode="External"/><Relationship Id="rId3" Type="http://schemas.openxmlformats.org/officeDocument/2006/relationships/hyperlink" Target="https://w3c.github.io/push-api/" TargetMode="External"/><Relationship Id="rId7" Type="http://schemas.openxmlformats.org/officeDocument/2006/relationships/hyperlink" Target="https://blog.sessionstack.com/how-javascript-works-service-workers-their-life-cycle-and-use-cases-52b19ad98b5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edium.com/@addyosmani/progressive-web-apps-with-react-js-part-3-offline-support-and-network-resilience-c84db889162c" TargetMode="External"/><Relationship Id="rId5" Type="http://schemas.openxmlformats.org/officeDocument/2006/relationships/hyperlink" Target="https://developers.google.com/web/fundamentals/codelabs/debugging-service-workers/" TargetMode="External"/><Relationship Id="rId4" Type="http://schemas.openxmlformats.org/officeDocument/2006/relationships/hyperlink" Target="https://jakearchibald.com/2014/offline-cookboo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addyosmani/progressive-web-apps-with-react-js-part-i-introduction-50679aef2b1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youtube.com/watch?v=pOynMwTyRgQ&amp;feature=youtu.be&amp;source=post_pag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 Id="rId9" Type="http://schemas.openxmlformats.org/officeDocument/2006/relationships/hyperlink" Target="https://www.sitepoint.com/how-to-build-responsive-images-with-srcse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where-did-http-2-come-from-why-did-we-need-it-c7f0b56391b2" TargetMode="External"/><Relationship Id="rId13" Type="http://schemas.openxmlformats.org/officeDocument/2006/relationships/hyperlink" Target="https://developers.google.com/web/tools/chrome-devtools/network/reference#timing-explanation" TargetMode="External"/><Relationship Id="rId3" Type="http://schemas.openxmlformats.org/officeDocument/2006/relationships/hyperlink" Target="https://tools.ietf.org/html/rfc2068" TargetMode="External"/><Relationship Id="rId7" Type="http://schemas.openxmlformats.org/officeDocument/2006/relationships/hyperlink" Target="https://medium.com/@factoryhr/http-2-the-difference-between-http-1-1-benefits-and-how-to-use-it-38094fa0e95b" TargetMode="External"/><Relationship Id="rId12" Type="http://schemas.openxmlformats.org/officeDocument/2006/relationships/hyperlink" Target="https://developers.google.com/web/fundamentals/performance/http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jacobtan/understanding-http-2-and-its-caveats-1e8200519c4c" TargetMode="External"/><Relationship Id="rId11" Type="http://schemas.openxmlformats.org/officeDocument/2006/relationships/hyperlink" Target="https://freecontent.manning.com/tag/http-2-in-action/" TargetMode="External"/><Relationship Id="rId5" Type="http://schemas.openxmlformats.org/officeDocument/2006/relationships/hyperlink" Target="https://en.m.wikipedia.org/wiki/HTTP_pipelining" TargetMode="External"/><Relationship Id="rId10" Type="http://schemas.openxmlformats.org/officeDocument/2006/relationships/hyperlink" Target="https://stackoverflow.com/questions/36517829/what-does-multiplexing-mean-in-http-2/36519379#36519379" TargetMode="External"/><Relationship Id="rId4" Type="http://schemas.openxmlformats.org/officeDocument/2006/relationships/hyperlink" Target="https://medium.com/@jacobtan/tackling-front-end-performance-strategy-tools-and-techniques-12ca542052e7" TargetMode="External"/><Relationship Id="rId9" Type="http://schemas.openxmlformats.org/officeDocument/2006/relationships/hyperlink" Target="https://medium.com/@zynpsnltrk/http-2-with-server-push-5e1f365ab449" TargetMode="External"/><Relationship Id="rId14" Type="http://schemas.openxmlformats.org/officeDocument/2006/relationships/hyperlink" Target="https://en.wikipedia.org/wiki/Hypertext_Transfer_Protoco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Many performance optimizations can be made when we can predict what users might do before they actually do it. Resource Hints are a simple but effective way that web developers can help the browser to stay one step ahead of the user and keep pages fast.</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https://medium.com/reloading/preload-prefetch-and-priorities-in-chrome-776165961bbf</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service worker is a background worker that acts as a programmable proxy, allowing us to control what happens on a request-by-request basis. We can use it to make (parts of, or even entire) our apps work offline.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 allows your web apps to support offline experiences, giving developers complete control over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Main usages: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Cache static resources </a:t>
            </a:r>
            <a:r>
              <a:rPr lang="en-US" dirty="0"/>
              <a:t>-  Main case is to cache static resources like JS, CSS,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Push notifications - </a:t>
            </a: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Push API</a:t>
            </a:r>
            <a:r>
              <a:rPr lang="en-US" sz="1200" b="0" i="0" kern="1200" dirty="0">
                <a:solidFill>
                  <a:schemeClr val="tx1"/>
                </a:solidFill>
                <a:effectLst/>
                <a:latin typeface="+mn-lt"/>
                <a:ea typeface="+mn-ea"/>
                <a:cs typeface="+mn-cs"/>
              </a:rPr>
              <a:t> is another feature built on top of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This allows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to be awoken in response to a message from the OS's messaging service. This happens even when the user doesn't have a tab open to your site, only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is woken up. You request permission to do this from a page &amp; the user will be prompted.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Background sync </a:t>
            </a:r>
            <a:r>
              <a:rPr lang="en-US" sz="1200" b="0" i="0" kern="1200" dirty="0">
                <a:solidFill>
                  <a:schemeClr val="tx1"/>
                </a:solidFill>
                <a:effectLst/>
                <a:latin typeface="+mn-lt"/>
                <a:ea typeface="+mn-ea"/>
                <a:cs typeface="+mn-cs"/>
              </a:rPr>
              <a:t>- allows you to defer actions until the user has stable connectivity. This way, you can make sure that whatever the user wants to send, is actually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can do more with service worker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https://jakearchibald.com/2014/offline-cookbook/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https://developers.google.com/web/fundamentals/codelabs/debugging-service-workers/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https://medium.com/@addyosmani/progressive-web-apps-with-react-js-part-3-offline-support-and-network-resilience-c84db889162c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https://blog.sessionstack.com/how-javascript-works-service-workers-their-life-cycle-and-use-cases-52b19ad98b58</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https://developers.google.com/web/updates/2015/12/background-sync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algn="l" rtl="0"/>
            <a:r>
              <a:rPr lang="en-US" sz="1200" b="0" i="0" kern="1200" dirty="0">
                <a:solidFill>
                  <a:schemeClr val="tx1"/>
                </a:solidFill>
                <a:effectLst/>
                <a:latin typeface="+mn-lt"/>
                <a:ea typeface="+mn-ea"/>
                <a:cs typeface="+mn-cs"/>
              </a:rPr>
              <a:t>The top-level audits Lighthouse runs effectively a collection of modern web best practices refined for a mobile world:</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Network connection is secure</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User can be prompted to Add to </a:t>
            </a:r>
            <a:r>
              <a:rPr lang="en-US" sz="1200" b="1" i="0" kern="1200" dirty="0" err="1">
                <a:solidFill>
                  <a:schemeClr val="tx1"/>
                </a:solidFill>
                <a:effectLst/>
                <a:latin typeface="+mn-lt"/>
                <a:ea typeface="+mn-ea"/>
                <a:cs typeface="+mn-cs"/>
              </a:rPr>
              <a:t>Homescreen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Installed web app will launch with custom splash 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App can load on offline/flaky connections</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Page load performance is fast</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Design is mobile-friendly</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Site is progressively enhanced</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Address bar matches brand colors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https://medium.com/@addyosmani/progressive-web-apps-with-react-js-part-i-introduction-50679aef2b12</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WebTest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https://www.youtube.com/watch?v=pOynMwTyRgQ&amp;feature=youtu.be&amp;source=post_page---------------------------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https://www.sitepoint.com/how-to-build-responsive-images-with-srcset/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HTTP/2 is the first new version of HTTP since HTTP 1.1, which was standardized in </a:t>
            </a:r>
            <a:r>
              <a:rPr lang="en-US" sz="1200" b="0" i="0" u="none" strike="noStrike" kern="1200" dirty="0">
                <a:solidFill>
                  <a:schemeClr val="tx1"/>
                </a:solidFill>
                <a:effectLst/>
                <a:latin typeface="+mn-lt"/>
                <a:ea typeface="+mn-ea"/>
                <a:cs typeface="+mn-cs"/>
                <a:hlinkClick r:id="rId3"/>
              </a:rPr>
              <a:t>RFC 2068</a:t>
            </a:r>
            <a:r>
              <a:rPr lang="en-US" sz="1200" b="0" i="0" kern="1200" dirty="0">
                <a:solidFill>
                  <a:schemeClr val="tx1"/>
                </a:solidFill>
                <a:effectLst/>
                <a:latin typeface="+mn-lt"/>
                <a:ea typeface="+mn-ea"/>
                <a:cs typeface="+mn-cs"/>
              </a:rPr>
              <a:t> in 1997.</a:t>
            </a:r>
          </a:p>
          <a:p>
            <a:pPr algn="l" rtl="0"/>
            <a:r>
              <a:rPr lang="en-US" sz="1200" b="0" i="0" kern="1200" dirty="0">
                <a:solidFill>
                  <a:schemeClr val="tx1"/>
                </a:solidFill>
                <a:effectLst/>
                <a:latin typeface="+mn-lt"/>
                <a:ea typeface="+mn-ea"/>
                <a:cs typeface="+mn-cs"/>
              </a:rPr>
              <a:t>It was publish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4"/>
              </a:rPr>
              <a:t>optimisation</a:t>
            </a:r>
            <a:r>
              <a:rPr lang="en-US" sz="1200" b="0" i="0" u="none" strike="noStrike" kern="1200" dirty="0">
                <a:solidFill>
                  <a:schemeClr val="tx1"/>
                </a:solidFill>
                <a:effectLst/>
                <a:latin typeface="+mn-lt"/>
                <a:ea typeface="+mn-ea"/>
                <a:cs typeface="+mn-cs"/>
                <a:hlinkClick r:id="rId4"/>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5"/>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ask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https://en.wikipedia.org/wiki/Hypertext_Transfer_Protocol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Service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78901</TotalTime>
  <Words>1031</Words>
  <Application>Microsoft Office PowerPoint</Application>
  <PresentationFormat>Widescreen</PresentationFormat>
  <Paragraphs>339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Service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1802</cp:revision>
  <dcterms:created xsi:type="dcterms:W3CDTF">2016-09-19T19:56:06Z</dcterms:created>
  <dcterms:modified xsi:type="dcterms:W3CDTF">2019-09-11T06:05:15Z</dcterms:modified>
</cp:coreProperties>
</file>