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6" r:id="rId9"/>
    <p:sldId id="417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50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76803</TotalTime>
  <Words>850</Words>
  <Application>Microsoft Office PowerPoint</Application>
  <PresentationFormat>Widescreen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1645</cp:revision>
  <dcterms:created xsi:type="dcterms:W3CDTF">2016-09-19T19:56:06Z</dcterms:created>
  <dcterms:modified xsi:type="dcterms:W3CDTF">2019-07-24T14:16:56Z</dcterms:modified>
</cp:coreProperties>
</file>