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4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Title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76436</TotalTime>
  <Words>5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4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1587</cp:revision>
  <dcterms:created xsi:type="dcterms:W3CDTF">2016-09-19T19:56:06Z</dcterms:created>
  <dcterms:modified xsi:type="dcterms:W3CDTF">2019-06-30T09:16:42Z</dcterms:modified>
</cp:coreProperties>
</file>