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4"/>
  </p:notesMasterIdLst>
  <p:sldIdLst>
    <p:sldId id="408" r:id="rId2"/>
    <p:sldId id="409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959802-9629-49BD-BD16-CC94A1649ACF}">
          <p14:sldIdLst/>
        </p14:section>
        <p14:section name="Untitled Section" id="{C1D0E545-2C7D-473A-832A-0A18554C7EAE}">
          <p14:sldIdLst>
            <p14:sldId id="408"/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778" autoAdjust="0"/>
    <p:restoredTop sz="61358" autoAdjust="0"/>
  </p:normalViewPr>
  <p:slideViewPr>
    <p:cSldViewPr snapToGrid="0">
      <p:cViewPr varScale="1">
        <p:scale>
          <a:sx n="70" d="100"/>
          <a:sy n="70" d="100"/>
        </p:scale>
        <p:origin x="208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3C1D94-E0DD-4250-8C1B-3D8C3DA9B2B6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95D0871-5AD0-4670-BDA8-FBE649F625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376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5616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773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75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062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526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317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52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201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724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62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729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420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798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913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Chapter 5</a:t>
            </a:r>
            <a:br>
              <a:rPr lang="en-US" sz="6000" dirty="0">
                <a:solidFill>
                  <a:schemeClr val="bg1"/>
                </a:solidFill>
              </a:rPr>
            </a:b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7046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Title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6036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76436</TotalTime>
  <Words>5</Words>
  <Application>Microsoft Office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(Body)</vt:lpstr>
      <vt:lpstr>Calibri Light</vt:lpstr>
      <vt:lpstr>Times New Roman</vt:lpstr>
      <vt:lpstr>ערכת נושא Office</vt:lpstr>
      <vt:lpstr>Chapter 5 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BOOM Performance</dc:title>
  <dc:creator>dan nahari</dc:creator>
  <cp:lastModifiedBy>Nahari, Dan</cp:lastModifiedBy>
  <cp:revision>1588</cp:revision>
  <dcterms:created xsi:type="dcterms:W3CDTF">2016-09-19T19:56:06Z</dcterms:created>
  <dcterms:modified xsi:type="dcterms:W3CDTF">2019-06-30T09:18:29Z</dcterms:modified>
</cp:coreProperties>
</file>