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3" r:id="rId7"/>
    <p:sldId id="418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68" d="100"/>
          <a:sy n="68" d="100"/>
        </p:scale>
        <p:origin x="21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Responsibility Principle (SRP - every module, class, or function[1] should have responsibility over a single part of the functionality)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thing you’ll want to do is to draw boxes around every component (and subcomponent) in the mock and give them all names.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same techniques for deciding if you should create a new function 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</a:t>
            </a:r>
          </a:p>
          <a:p>
            <a:pPr algn="l" rtl="0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06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Dependency Injection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76891</TotalTime>
  <Words>877</Words>
  <Application>Microsoft Office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Dependency Injection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1648</cp:revision>
  <dcterms:created xsi:type="dcterms:W3CDTF">2016-09-19T19:56:06Z</dcterms:created>
  <dcterms:modified xsi:type="dcterms:W3CDTF">2019-09-10T17:24:49Z</dcterms:modified>
</cp:coreProperties>
</file>