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65" d="100"/>
          <a:sy n="65" d="100"/>
        </p:scale>
        <p:origin x="167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ד'/אלול/תשע"ט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will not find this in JavaScript, which is a loosely-typed language [you don’t need to declare the type of object]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a:t>
            </a:r>
          </a:p>
          <a:p>
            <a:pPr algn="l"/>
            <a:r>
              <a:rPr lang="en-US" sz="1200" b="0" i="0" kern="1200" dirty="0">
                <a:solidFill>
                  <a:schemeClr val="tx1"/>
                </a:solidFill>
                <a:effectLst/>
                <a:latin typeface="+mn-lt"/>
                <a:ea typeface="+mn-ea"/>
                <a:cs typeface="+mn-cs"/>
              </a:rPr>
              <a:t>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also a software </a:t>
            </a:r>
            <a:r>
              <a:rPr lang="en-US" sz="1200" b="1" i="0" kern="1200" dirty="0">
                <a:solidFill>
                  <a:schemeClr val="tx1"/>
                </a:solidFill>
                <a:effectLst/>
                <a:latin typeface="+mn-lt"/>
                <a:ea typeface="+mn-ea"/>
                <a:cs typeface="+mn-cs"/>
              </a:rPr>
              <a:t>Package Manager</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Installer</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running for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ד'/אלול/תשע"ט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ד'/אלול/תשע"ט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77736</TotalTime>
  <Words>1382</Words>
  <Application>Microsoft Office PowerPoint</Application>
  <PresentationFormat>Widescreen</PresentationFormat>
  <Paragraphs>390</Paragraphs>
  <Slides>23</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1590</cp:revision>
  <dcterms:created xsi:type="dcterms:W3CDTF">2016-09-19T19:56:06Z</dcterms:created>
  <dcterms:modified xsi:type="dcterms:W3CDTF">2019-09-05T12:59:58Z</dcterms:modified>
</cp:coreProperties>
</file>