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68" d="100"/>
          <a:sy n="68" d="100"/>
        </p:scale>
        <p:origin x="21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33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ה'/אלול/תשע"ט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ecma-international.org/ecma-262/"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medium.com/nmc-techblog/advanced-javascript-es6-temporal-dead-zone-default-parameters-and-let-vs-var-deep-dive-ca588fcde21b" TargetMode="External"/><Relationship Id="rId4" Type="http://schemas.openxmlformats.org/officeDocument/2006/relationships/hyperlink" Target="https://medium.com/nmc-techblog/what-is-hoisting-in-javascript-bf73980d9dac"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vlib.eitan.ac.il/cplusplus/index2.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Hoisting does not exist: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 in JavaScript? According to the </a:t>
            </a:r>
            <a:r>
              <a:rPr lang="en-US" sz="1200" b="1" i="0" u="none" strike="noStrike" kern="1200" dirty="0">
                <a:solidFill>
                  <a:schemeClr val="tx1"/>
                </a:solidFill>
                <a:effectLst/>
                <a:latin typeface="+mn-lt"/>
                <a:ea typeface="+mn-ea"/>
                <a:cs typeface="+mn-cs"/>
                <a:hlinkClick r:id="rId3"/>
              </a:rPr>
              <a:t>ECMAScript</a:t>
            </a:r>
            <a:r>
              <a:rPr lang="en-US" sz="1200" b="0" i="0" kern="1200" dirty="0">
                <a:solidFill>
                  <a:schemeClr val="tx1"/>
                </a:solidFill>
                <a:effectLst/>
                <a:latin typeface="+mn-lt"/>
                <a:ea typeface="+mn-ea"/>
                <a:cs typeface="+mn-cs"/>
              </a:rPr>
              <a:t> Spec: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4"/>
              </a:rPr>
              <a:t>https://medium.com/nmc-techblog/what-is-hoisting-in-javascript-bf73980d9dac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Advanced JavaScript ES6 — Temporal Dead Zone, </a:t>
            </a:r>
            <a:r>
              <a:rPr lang="en-US" sz="1200" b="1" i="0" kern="1200" dirty="0">
                <a:solidFill>
                  <a:schemeClr val="tx1"/>
                </a:solidFill>
                <a:effectLst/>
                <a:latin typeface="+mn-lt"/>
                <a:ea typeface="+mn-ea"/>
                <a:cs typeface="+mn-cs"/>
              </a:rPr>
              <a:t>Default Parameters And Le</a:t>
            </a:r>
            <a:r>
              <a:rPr lang="en-US" sz="1200" b="0" i="0" kern="1200" dirty="0">
                <a:solidFill>
                  <a:schemeClr val="tx1"/>
                </a:solidFill>
                <a:effectLst/>
                <a:latin typeface="+mn-lt"/>
                <a:ea typeface="+mn-ea"/>
                <a:cs typeface="+mn-cs"/>
              </a:rPr>
              <a:t>t vs Var — Deep dive!: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https://medium.com/nmc-techblog/advanced-javascript-es6-temporal-dead-zone-default-parameters-and-let-vs-var-deep-dive-ca588fcde21b</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http://vlib.eitan.ac.il/cplusplus/index2.htm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https://he.wikipedia.org/wiki/%D7%AA%D7%9B%D7%A0%D7%95%D7%AA_%D7%9E%D7%95%D7%A0%D7%97%D7%94-%D7%A2%D7%A6%D7%9E%D7%99%D7%9D</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ה'/אלול/תשע"ט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ה'/אלול/תשע"ט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85256</TotalTime>
  <Words>2230</Words>
  <Application>Microsoft Office PowerPoint</Application>
  <PresentationFormat>Widescreen</PresentationFormat>
  <Paragraphs>483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1596</cp:revision>
  <dcterms:created xsi:type="dcterms:W3CDTF">2016-09-19T19:56:06Z</dcterms:created>
  <dcterms:modified xsi:type="dcterms:W3CDTF">2019-09-05T13:14:45Z</dcterms:modified>
</cp:coreProperties>
</file>