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117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ה'/אלול/תשע"ט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ddyosmani/progressive-web-apps-with-react-js-part-i-introduction-50679aef2b1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youtube.com/watch?v=pOynMwTyRgQ&amp;feature=youtu.be&amp;source=post_pag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 Id="rId9" Type="http://schemas.openxmlformats.org/officeDocument/2006/relationships/hyperlink" Target="https://www.sitepoint.com/how-to-build-responsive-images-with-srcse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https://www.sitepoint.com/how-to-build-responsive-images-with-srcset/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78797</TotalTime>
  <Words>1042</Words>
  <Application>Microsoft Office PowerPoint</Application>
  <PresentationFormat>Widescreen</PresentationFormat>
  <Paragraphs>332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1796</cp:revision>
  <dcterms:created xsi:type="dcterms:W3CDTF">2016-09-19T19:56:06Z</dcterms:created>
  <dcterms:modified xsi:type="dcterms:W3CDTF">2019-09-05T16:44:34Z</dcterms:modified>
</cp:coreProperties>
</file>