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0"/>
  </p:notesMasterIdLst>
  <p:sldIdLst>
    <p:sldId id="408" r:id="rId2"/>
    <p:sldId id="409" r:id="rId3"/>
    <p:sldId id="410" r:id="rId4"/>
    <p:sldId id="411" r:id="rId5"/>
    <p:sldId id="412" r:id="rId6"/>
    <p:sldId id="413" r:id="rId7"/>
    <p:sldId id="414" r:id="rId8"/>
    <p:sldId id="415"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4"/>
            <p14:sldId id="4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י"ב/תמוז/תשע"ט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reecontent.manning.com/tag/http-2-in-a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י"ב/תמוז/תשע"ט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76881</TotalTime>
  <Words>330</Words>
  <Application>Microsoft Office PowerPoint</Application>
  <PresentationFormat>Widescreen</PresentationFormat>
  <Paragraphs>144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(Body)</vt:lpstr>
      <vt:lpstr>Calibri Light</vt:lpstr>
      <vt:lpstr>Times New Roman</vt:lpstr>
      <vt:lpstr>ערכת נושא Office</vt:lpstr>
      <vt:lpstr>Chapter 8 </vt:lpstr>
      <vt:lpstr>Title</vt:lpstr>
      <vt:lpstr>Decrease payload</vt:lpstr>
      <vt:lpstr>Decrease payload</vt:lpstr>
      <vt:lpstr>Code Splitting</vt:lpstr>
      <vt:lpstr>Offscreen images</vt:lpstr>
      <vt:lpstr>CSS critical path</vt:lpstr>
      <vt:lpstr>HTTP2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1659</cp:revision>
  <dcterms:created xsi:type="dcterms:W3CDTF">2016-09-19T19:56:06Z</dcterms:created>
  <dcterms:modified xsi:type="dcterms:W3CDTF">2019-07-15T14:04:43Z</dcterms:modified>
</cp:coreProperties>
</file>