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76"/>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 id="381" r:id="rId25"/>
    <p:sldId id="389" r:id="rId26"/>
    <p:sldId id="390" r:id="rId27"/>
    <p:sldId id="391" r:id="rId28"/>
    <p:sldId id="392" r:id="rId29"/>
    <p:sldId id="393" r:id="rId30"/>
    <p:sldId id="394" r:id="rId31"/>
    <p:sldId id="395" r:id="rId32"/>
    <p:sldId id="396" r:id="rId33"/>
    <p:sldId id="397" r:id="rId34"/>
    <p:sldId id="400" r:id="rId35"/>
    <p:sldId id="398" r:id="rId36"/>
    <p:sldId id="399" r:id="rId37"/>
    <p:sldId id="401" r:id="rId38"/>
    <p:sldId id="402" r:id="rId39"/>
    <p:sldId id="403" r:id="rId40"/>
    <p:sldId id="404" r:id="rId41"/>
    <p:sldId id="405" r:id="rId42"/>
    <p:sldId id="406" r:id="rId43"/>
    <p:sldId id="407" r:id="rId44"/>
    <p:sldId id="408" r:id="rId45"/>
    <p:sldId id="409" r:id="rId46"/>
    <p:sldId id="410" r:id="rId47"/>
    <p:sldId id="431" r:id="rId48"/>
    <p:sldId id="432" r:id="rId49"/>
    <p:sldId id="430" r:id="rId50"/>
    <p:sldId id="429" r:id="rId51"/>
    <p:sldId id="427" r:id="rId52"/>
    <p:sldId id="428" r:id="rId53"/>
    <p:sldId id="416" r:id="rId54"/>
    <p:sldId id="417" r:id="rId55"/>
    <p:sldId id="418" r:id="rId56"/>
    <p:sldId id="419" r:id="rId57"/>
    <p:sldId id="415" r:id="rId58"/>
    <p:sldId id="413" r:id="rId59"/>
    <p:sldId id="422" r:id="rId60"/>
    <p:sldId id="414" r:id="rId61"/>
    <p:sldId id="426" r:id="rId62"/>
    <p:sldId id="423" r:id="rId63"/>
    <p:sldId id="424" r:id="rId64"/>
    <p:sldId id="436" r:id="rId65"/>
    <p:sldId id="433" r:id="rId66"/>
    <p:sldId id="420" r:id="rId67"/>
    <p:sldId id="421" r:id="rId68"/>
    <p:sldId id="411" r:id="rId69"/>
    <p:sldId id="434" r:id="rId70"/>
    <p:sldId id="435" r:id="rId71"/>
    <p:sldId id="440" r:id="rId72"/>
    <p:sldId id="439" r:id="rId73"/>
    <p:sldId id="437" r:id="rId74"/>
    <p:sldId id="441" r:id="rId7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 id="409"/>
            <p14:sldId id="410"/>
            <p14:sldId id="431"/>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כ"ו/אדר ב/תשע"ט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69.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71.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72.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4223606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33</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https://developer.mozilla.org/en-US/docs/Learn/CSS/Introduction_to_CSS/Cascade_and_inheritance#Source_order</a:t>
            </a:r>
          </a:p>
        </p:txBody>
      </p:sp>
      <p:sp>
        <p:nvSpPr>
          <p:cNvPr id="4" name="Slide Number Placeholder 3"/>
          <p:cNvSpPr>
            <a:spLocks noGrp="1"/>
          </p:cNvSpPr>
          <p:nvPr>
            <p:ph type="sldNum" sz="quarter" idx="10"/>
          </p:nvPr>
        </p:nvSpPr>
        <p:spPr/>
        <p:txBody>
          <a:bodyPr/>
          <a:lstStyle/>
          <a:p>
            <a:fld id="{595D0871-5AD0-4670-BDA8-FBE649F625DD}" type="slidenum">
              <a:rPr lang="he-IL" smtClean="0"/>
              <a:t>34</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35</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36</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37</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38</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39</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40</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41</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42</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43</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44</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45</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46</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47</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48</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49</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 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50</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51</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52</a:t>
            </a:fld>
            <a:endParaRPr lang="he-IL"/>
          </a:p>
        </p:txBody>
      </p:sp>
    </p:spTree>
    <p:extLst>
      <p:ext uri="{BB962C8B-B14F-4D97-AF65-F5344CB8AC3E}">
        <p14:creationId xmlns:p14="http://schemas.microsoft.com/office/powerpoint/2010/main" val="3531191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53</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54</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55</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56</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57</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58</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59</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60</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p:txBody>
      </p:sp>
      <p:sp>
        <p:nvSpPr>
          <p:cNvPr id="4" name="Slide Number Placeholder 3"/>
          <p:cNvSpPr>
            <a:spLocks noGrp="1"/>
          </p:cNvSpPr>
          <p:nvPr>
            <p:ph type="sldNum" sz="quarter" idx="10"/>
          </p:nvPr>
        </p:nvSpPr>
        <p:spPr/>
        <p:txBody>
          <a:bodyPr/>
          <a:lstStyle/>
          <a:p>
            <a:fld id="{595D0871-5AD0-4670-BDA8-FBE649F625DD}" type="slidenum">
              <a:rPr lang="he-IL" smtClean="0"/>
              <a:t>61</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a:t>
            </a:r>
            <a:r>
              <a:rPr lang="en-US" b="0" dirty="0" err="1"/>
              <a:t>init</a:t>
            </a:r>
            <a:r>
              <a:rPr lang="en-US" b="0" dirty="0"/>
              <a: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62</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63</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64</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65</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66</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67</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68</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69</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70</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buy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71</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72</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t>
            </a:r>
            <a:r>
              <a:rPr lang="en-US" sz="1200" b="0" i="0" kern="1200" dirty="0" err="1">
                <a:solidFill>
                  <a:schemeClr val="tx1"/>
                </a:solidFill>
                <a:effectLst/>
                <a:latin typeface="+mn-lt"/>
                <a:ea typeface="+mn-ea"/>
                <a:cs typeface="+mn-cs"/>
              </a:rPr>
              <a:t>autobind</a:t>
            </a:r>
            <a:r>
              <a:rPr lang="en-US" sz="1200" b="0" i="0" kern="1200" dirty="0">
                <a:solidFill>
                  <a:schemeClr val="tx1"/>
                </a:solidFill>
                <a:effectLst/>
                <a:latin typeface="+mn-lt"/>
                <a:ea typeface="+mn-ea"/>
                <a:cs typeface="+mn-cs"/>
              </a:rPr>
              <a:t>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Usualy</a:t>
            </a:r>
            <a:r>
              <a:rPr lang="en-US" b="0" dirty="0"/>
              <a:t>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73</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74</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כ"ו/אדר 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כ"ו/אדר ב/תשע"ט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 zone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76436</TotalTime>
  <Words>5204</Words>
  <Application>Microsoft Office PowerPoint</Application>
  <PresentationFormat>Widescreen</PresentationFormat>
  <Paragraphs>1030</Paragraphs>
  <Slides>74</Slides>
  <Notes>72</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 zone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Chapter 3</vt:lpstr>
      <vt:lpstr>What is OOP</vt:lpstr>
      <vt:lpstr>OOP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1585</cp:revision>
  <dcterms:created xsi:type="dcterms:W3CDTF">2016-09-19T19:56:06Z</dcterms:created>
  <dcterms:modified xsi:type="dcterms:W3CDTF">2019-04-07T12:06:48Z</dcterms:modified>
</cp:coreProperties>
</file>