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44" d="100"/>
          <a:sy n="44" d="100"/>
        </p:scale>
        <p:origin x="828"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207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כ"ב/תמוז/תשע"ט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buy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 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76521</TotalTime>
  <Words>2230</Words>
  <Application>Microsoft Office PowerPoint</Application>
  <PresentationFormat>Widescreen</PresentationFormat>
  <Paragraphs>470</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1588</cp:revision>
  <dcterms:created xsi:type="dcterms:W3CDTF">2016-09-19T19:56:06Z</dcterms:created>
  <dcterms:modified xsi:type="dcterms:W3CDTF">2019-07-25T14:27:43Z</dcterms:modified>
</cp:coreProperties>
</file>