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eotericEU/single-page-application-vs-multiple-page-application-2591588efe5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box-sizing/" TargetMode="External"/><Relationship Id="rId7" Type="http://schemas.openxmlformats.org/officeDocument/2006/relationships/hyperlink" Target="https://codepen.io/team/css-tricks/pen/970f26f621cfa3ae3eec7e2a6b0e8c9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beautifulsite.net/box-sizing-border-box-explained" TargetMode="External"/><Relationship Id="rId5" Type="http://schemas.openxmlformats.org/officeDocument/2006/relationships/hyperlink" Target="https://developer.mozilla.org/en-US/docs/Web/CSS/box-sizing" TargetMode="External"/><Relationship Id="rId4" Type="http://schemas.openxmlformats.org/officeDocument/2006/relationships/hyperlink" Target="https://www.w3schools.com/css/css_boxmodel.asp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8/01/understanding-sizing-css-layou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aniuse.com/#feat=viewport-unit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understanding-css-display-none-block-inline-and-inline-block-63f6510df9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css-tricks.com/snippets/css/a-guide-to-flexbox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Let take a look at the first link,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This is how web worked in the past, every link open a request to the server and we receive a new html file and render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In that time browsers was weak so all the work was done in the server.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With JS, Browsers &amp; network evolution we change the approach and instead to return to the user a new html file we will return only data and the browser will read it and make manipulation on the existing page with this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With this evaluation we reduce the logic that need to be done in the server, it will not create a html files any more for dynamic data/use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web Application: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easier to make a mobile application because the developer can reuse the same backend code for web application and native mobile application.</a:t>
            </a:r>
          </a:p>
          <a:p>
            <a:pPr lvl="2" algn="l" rtl="0"/>
            <a:r>
              <a:rPr lang="en-US" dirty="0"/>
              <a:t>Rich/interactive user interface – we have more ways to interact with the page, navigations, click events etc. in the past we have only links and no complex interaction with the user.</a:t>
            </a:r>
          </a:p>
          <a:p>
            <a:pPr lvl="2" algn="l" rtl="0"/>
            <a:r>
              <a:rPr lang="en-US" dirty="0"/>
              <a:t>Action-oriented rather than information oriented. – when we are entering to web application it’s not to read information any more like we did in the past now we are entering for buying/ordering staff, online editors like photoshop, cloud for backup and doing actions like in the bank etc.</a:t>
            </a:r>
          </a:p>
          <a:p>
            <a:pPr lvl="2" algn="l" rtl="0"/>
            <a:r>
              <a:rPr lang="en-US" dirty="0"/>
              <a:t>Creation versus Consumption – entering for creating something and not just for consumption (like reading article) </a:t>
            </a:r>
          </a:p>
          <a:p>
            <a:pPr lvl="2" algn="l" rtl="0"/>
            <a:r>
              <a:rPr lang="en-US" dirty="0"/>
              <a:t>Not relying heavily on (or hiding when possible) the browser chrome (back button, reload button, address bar) – UI don’t need to deepened on browser UI (the upper bar for back and forward,, reload etc.)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Why single page application?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Cheap – we don’t need to buy any license, the browser is free.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Accessible from any page at any computer</a:t>
            </a:r>
          </a:p>
          <a:p>
            <a:pPr lvl="2" algn="l" rtl="0"/>
            <a:r>
              <a:rPr lang="en-US" dirty="0"/>
              <a:t>Ease of development</a:t>
            </a:r>
          </a:p>
          <a:p>
            <a:pPr lvl="2" algn="l" rtl="0"/>
            <a:r>
              <a:rPr lang="en-US" dirty="0"/>
              <a:t>Ease of Maintenance </a:t>
            </a:r>
          </a:p>
          <a:p>
            <a:pPr lvl="2" algn="l" rtl="0"/>
            <a:r>
              <a:rPr lang="en-US" dirty="0"/>
              <a:t>Cross-platform</a:t>
            </a:r>
          </a:p>
          <a:p>
            <a:pPr lvl="2" algn="l" rtl="0"/>
            <a:r>
              <a:rPr lang="en-US" dirty="0"/>
              <a:t>Mobility</a:t>
            </a:r>
          </a:p>
          <a:p>
            <a:pPr lvl="2" algn="l" rtl="0"/>
            <a:r>
              <a:rPr lang="en-US" dirty="0"/>
              <a:t>No need for “Market Place”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https://medium.com/@NeotericEU/single-page-application-vs-multiple-page-application-2591588efe58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909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All HTML elements can be considered as boxes. In CSS, the term "box model" is used when talking about design and layout.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CSS box model is essentially a box that wraps around every HTML element. It consists of: margins, borders, padding, and the actual content. The image below illustrates the box 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Content - The content of the box, where text and images appear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Padding - Clears an area around the content. The padding is transparent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Border - A border that goes around the padding and content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Margin - Clears an area outside the border. The margin is transparent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"Old" border-box Reset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earliest box-sizing: border-box; reset looked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*{  box-sizing: border-box;}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works fairly well, but it leaves out pseudo elements, which can lead to some unexpected results. A revised reset that covers pseudo elements quickly emerged: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#Universal Box Sizing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*, *:before, *:after {  box-sizing: border-box;}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method selected pseudo elements as well, improving the normalizing effect of border-box. But, the * selector makes it difficult for developers to use content-box or padding-box elsewhere in the CSS. Which brings us to the current frontrunner for best practice: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#Universal Box Sizing with Inheritance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html {  box-sizing: border-box;}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*, *:before, *:after {  box-sizing: inherit;}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This reset gives you more flexibility than its predecessors - you can use content-box or padding-box (where supported) at will, without worrying about a universal selector overriding your CSS.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https://css-tricks.com/box-sizing/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https://www.w3schools.com/css/css_boxmodel.asp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https://developer.mozilla.org/en-US/docs/Web/CSS/box-sizing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https://www.abeautifulsite.net/box-sizing-border-box-explained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https://codepen.io/team/css-tricks/pen/970f26f621cfa3ae3eec7e2a6b0e8c97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https://www.smashingmagazine.com/2018/01/understanding-sizing-css-layout/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https://caniuse.com/#feat=viewport-units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30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have 3 main display: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block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inline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inline-block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algn="l" rtl="0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Block-level elements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full-width (100% width) by default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gets displayed in a new line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&amp; height properties can be set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contain other block or inline elements</a:t>
            </a:r>
          </a:p>
          <a:p>
            <a:pPr marL="171450" indent="-171450" algn="l" rtl="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elements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only as much space as they need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 side by side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accept width or height properties, and top-bottom margin</a:t>
            </a: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 parent of other inline elements</a:t>
            </a:r>
          </a:p>
          <a:p>
            <a:pPr marL="0" indent="0" algn="l" rtl="0">
              <a:buFontTx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Inline-block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combination of block and inline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 we can think of an inline element, that width &amp; height properties can be set, or we can think of a block-level element, that doesn’t have to start with a new line.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Flex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a problem to layout the page (position elements),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to try solve them with tricks like using position absolute; float left , tables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have flex, unlike other display it’s not talking about element itself, it’s talking about position children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Grid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 was great but we want something better for global/big layout.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grid.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like flex but 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demention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https://medium.com/better-programming/understanding-css-display-none-block-inline-and-inline-block-63f6510df93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https://css-tricks.com/snippets/css/a-guide-to-flexbox/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https://css-tricks.com/snippets/css/complete-guide-grid/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68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Cards </a:t>
            </a:r>
            <a:r>
              <a:rPr lang="en-US" b="0" dirty="0" err="1"/>
              <a:t>handson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31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Explain what is layout?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Show images from website and explain what will be the layout for each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Mark layout areas in thus images so developers will know how recognize layouts.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93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Start building our cats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51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4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Transition to SPA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Transition to SPA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69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Box Model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943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Sizing Units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91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Display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366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Cards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5009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Layouts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354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Cats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697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76556</TotalTime>
  <Words>1050</Words>
  <Application>Microsoft Office PowerPoint</Application>
  <PresentationFormat>Widescreen</PresentationFormat>
  <Paragraphs>124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4 </vt:lpstr>
      <vt:lpstr>Transition to SPA</vt:lpstr>
      <vt:lpstr>Transition to SPA</vt:lpstr>
      <vt:lpstr>Box Model</vt:lpstr>
      <vt:lpstr>CSS Sizing Units</vt:lpstr>
      <vt:lpstr>CSS Display</vt:lpstr>
      <vt:lpstr>Hands-on Cards</vt:lpstr>
      <vt:lpstr>Layouts</vt:lpstr>
      <vt:lpstr>Hands-on Cats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1625</cp:revision>
  <dcterms:created xsi:type="dcterms:W3CDTF">2016-09-19T19:56:06Z</dcterms:created>
  <dcterms:modified xsi:type="dcterms:W3CDTF">2019-07-22T11:13:39Z</dcterms:modified>
</cp:coreProperties>
</file>