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408" r:id="rId2"/>
    <p:sldId id="409" r:id="rId3"/>
    <p:sldId id="410" r:id="rId4"/>
    <p:sldId id="411" r:id="rId5"/>
    <p:sldId id="414" r:id="rId6"/>
    <p:sldId id="412" r:id="rId7"/>
    <p:sldId id="413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4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כ"ז/סיון/תשע"ט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Single Source of Truth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</a:t>
            </a:r>
            <a:r>
              <a:rPr lang="en-US" sz="6000" dirty="0" err="1">
                <a:solidFill>
                  <a:schemeClr val="bg1"/>
                </a:solidFill>
              </a:rPr>
              <a:t>Managment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76642</TotalTime>
  <Words>321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CSS Encapsulation</vt:lpstr>
      <vt:lpstr>Single Source of Truth</vt:lpstr>
      <vt:lpstr>State Managment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1603</cp:revision>
  <dcterms:created xsi:type="dcterms:W3CDTF">2016-09-19T19:56:06Z</dcterms:created>
  <dcterms:modified xsi:type="dcterms:W3CDTF">2019-06-30T13:27:54Z</dcterms:modified>
</cp:coreProperties>
</file>