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1"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1"/>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565" autoAdjust="0"/>
  </p:normalViewPr>
  <p:slideViewPr>
    <p:cSldViewPr snapToGrid="0">
      <p:cViewPr varScale="1">
        <p:scale>
          <a:sx n="70" d="100"/>
          <a:sy n="70" d="100"/>
        </p:scale>
        <p:origin x="208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י"ט/אדר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י"ט/אדר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29810</TotalTime>
  <Words>1132</Words>
  <Application>Microsoft Office PowerPoint</Application>
  <PresentationFormat>Widescreen</PresentationFormat>
  <Paragraphs>354</Paragraphs>
  <Slides>23</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Chapter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1359</cp:revision>
  <dcterms:created xsi:type="dcterms:W3CDTF">2016-09-19T19:56:06Z</dcterms:created>
  <dcterms:modified xsi:type="dcterms:W3CDTF">2019-02-24T10:34:11Z</dcterms:modified>
</cp:coreProperties>
</file>