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8"/>
  </p:notesMasterIdLst>
  <p:sldIdLst>
    <p:sldId id="408" r:id="rId2"/>
    <p:sldId id="409" r:id="rId3"/>
    <p:sldId id="410" r:id="rId4"/>
    <p:sldId id="411" r:id="rId5"/>
    <p:sldId id="412" r:id="rId6"/>
    <p:sldId id="413" r:id="rId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1959802-9629-49BD-BD16-CC94A1649ACF}">
          <p14:sldIdLst/>
        </p14:section>
        <p14:section name="Untitled Section" id="{C1D0E545-2C7D-473A-832A-0A18554C7EAE}">
          <p14:sldIdLst>
            <p14:sldId id="408"/>
            <p14:sldId id="409"/>
            <p14:sldId id="410"/>
            <p14:sldId id="411"/>
            <p14:sldId id="412"/>
            <p14:sldId id="4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778" autoAdjust="0"/>
    <p:restoredTop sz="61358" autoAdjust="0"/>
  </p:normalViewPr>
  <p:slideViewPr>
    <p:cSldViewPr snapToGrid="0">
      <p:cViewPr varScale="1">
        <p:scale>
          <a:sx n="70" d="100"/>
          <a:sy n="70" d="100"/>
        </p:scale>
        <p:origin x="2082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-1914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53C1D94-E0DD-4250-8C1B-3D8C3DA9B2B6}" type="datetimeFigureOut">
              <a:rPr lang="he-IL" smtClean="0"/>
              <a:t>י"ח/תמוז/תשע"ט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95D0871-5AD0-4670-BDA8-FBE649F625D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3765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NeotericEU/single-page-application-vs-multiple-page-application-2591588efe58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box-sizing/" TargetMode="External"/><Relationship Id="rId7" Type="http://schemas.openxmlformats.org/officeDocument/2006/relationships/hyperlink" Target="https://codepen.io/team/css-tricks/pen/970f26f621cfa3ae3eec7e2a6b0e8c97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abeautifulsite.net/box-sizing-border-box-explained" TargetMode="External"/><Relationship Id="rId5" Type="http://schemas.openxmlformats.org/officeDocument/2006/relationships/hyperlink" Target="https://developer.mozilla.org/en-US/docs/Web/CSS/box-sizing" TargetMode="External"/><Relationship Id="rId4" Type="http://schemas.openxmlformats.org/officeDocument/2006/relationships/hyperlink" Target="https://www.w3schools.com/css/css_boxmodel.asp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mashingmagazine.com/2018/01/understanding-sizing-css-layout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aniuse.com/#feat=viewport-units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better-programming/understanding-css-display-none-block-inline-and-inline-block-63f6510df93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css-tricks.com/snippets/css/complete-guide-grid/" TargetMode="External"/><Relationship Id="rId4" Type="http://schemas.openxmlformats.org/officeDocument/2006/relationships/hyperlink" Target="https://css-tricks.com/snippets/css/a-guide-to-flexbox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5616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7732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Let take a look at the first link,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This is how web worked in the past, every link open a request to the server and we receive a new html file and render it.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In that time browsers was weak so all the work was done in the server.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With JS, Browsers &amp; network evolution we change the approach and instead to return to the user a new html file we will return only data and the browser will read it and make manipulation on the existing page with this data.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With this evaluation we reduce the logic that need to be done in the server, it will not create a html files any more for dynamic data/use case.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web Application: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 easier to make a mobile application because the developer can reuse the same backend code for web application and native mobile application.</a:t>
            </a:r>
          </a:p>
          <a:p>
            <a:pPr lvl="2" algn="l" rtl="0"/>
            <a:r>
              <a:rPr lang="en-US" dirty="0"/>
              <a:t>Rich/interactive user interface – we have more ways to interact with the page, navigations, click events etc. in the past we have only links and no complex interaction with the user.</a:t>
            </a:r>
          </a:p>
          <a:p>
            <a:pPr lvl="2" algn="l" rtl="0"/>
            <a:r>
              <a:rPr lang="en-US" dirty="0"/>
              <a:t>Action-oriented rather than information oriented. – when we are entering to web application it’s not to read information any more like we did in the past now we are entering for buying/ordering staff, online editors like photoshop, cloud for backup and doing actions like in the bank etc.</a:t>
            </a:r>
          </a:p>
          <a:p>
            <a:pPr lvl="2" algn="l" rtl="0"/>
            <a:r>
              <a:rPr lang="en-US" dirty="0"/>
              <a:t>Creation versus Consumption – entering for creating something and not just for consumption (like reading article) </a:t>
            </a:r>
          </a:p>
          <a:p>
            <a:pPr lvl="2" algn="l" rtl="0"/>
            <a:r>
              <a:rPr lang="en-US" dirty="0"/>
              <a:t>Not relying heavily on (or hiding when possible) the browser chrome (back button, reload button, address bar) – UI don’t need to deepened on browser UI (the upper bar for back and forward,, reload etc.)</a:t>
            </a: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Why single page application?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Cheap – we don’t need to buy any license, the browser is free.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Accessible from any page at any computer</a:t>
            </a:r>
          </a:p>
          <a:p>
            <a:pPr lvl="2" algn="l" rtl="0"/>
            <a:r>
              <a:rPr lang="en-US" dirty="0"/>
              <a:t>Ease of development</a:t>
            </a:r>
          </a:p>
          <a:p>
            <a:pPr lvl="2" algn="l" rtl="0"/>
            <a:r>
              <a:rPr lang="en-US" dirty="0"/>
              <a:t>Ease of Maintenance </a:t>
            </a:r>
          </a:p>
          <a:p>
            <a:pPr lvl="2" algn="l" rtl="0"/>
            <a:r>
              <a:rPr lang="en-US" dirty="0"/>
              <a:t>Cross-platform</a:t>
            </a:r>
          </a:p>
          <a:p>
            <a:pPr lvl="2" algn="l" rtl="0"/>
            <a:r>
              <a:rPr lang="en-US" dirty="0"/>
              <a:t>Mobility</a:t>
            </a:r>
          </a:p>
          <a:p>
            <a:pPr lvl="2" algn="l" rtl="0"/>
            <a:r>
              <a:rPr lang="en-US" dirty="0"/>
              <a:t>No need for “Market Place”</a:t>
            </a: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3"/>
              </a:rPr>
              <a:t>https://medium.com/@NeotericEU/single-page-application-vs-multiple-page-application-2591588efe58</a:t>
            </a: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89096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All HTML elements can be considered as boxes. In CSS, the term "box model" is used when talking about design and layout.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The CSS box model is essentially a box that wraps around every HTML element. It consists of: margins, borders, padding, and the actual content. The image below illustrates the box model: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dirty="0"/>
              <a:t>Content - The content of the box, where text and images appear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dirty="0"/>
              <a:t>Padding - Clears an area around the content. The padding is transparent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dirty="0"/>
              <a:t>Border - A border that goes around the padding and content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dirty="0"/>
              <a:t>Margin - Clears an area outside the border. The margin is transparent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The "Old" border-box Reset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The earliest box-sizing: border-box; reset looked like this: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dirty="0"/>
              <a:t>*{  box-sizing: border-box;}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dirty="0"/>
              <a:t>This works fairly well, but it leaves out pseudo elements, which can lead to some unexpected results. A revised reset that covers pseudo elements quickly emerged: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dirty="0"/>
              <a:t>#Universal Box Sizing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dirty="0"/>
              <a:t>*, *:before, *:after {  box-sizing: border-box;}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dirty="0"/>
              <a:t>This method selected pseudo elements as well, improving the normalizing effect of border-box. But, the * selector makes it difficult for developers to use content-box or padding-box elsewhere in the CSS. Which brings us to the current frontrunner for best practice: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dirty="0"/>
              <a:t>#Universal Box Sizing with Inheritance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dirty="0"/>
              <a:t>html {  box-sizing: border-box;}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dirty="0"/>
              <a:t>*, *:before, *:after {  box-sizing: inherit;}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dirty="0"/>
              <a:t>This reset gives you more flexibility than its predecessors - you can use content-box or padding-box (where supported) at will, without worrying about a universal selector overriding your CSS.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3"/>
              </a:rPr>
              <a:t>https://css-tricks.com/box-sizing/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4"/>
              </a:rPr>
              <a:t>https://www.w3schools.com/css/css_boxmodel.asp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5"/>
              </a:rPr>
              <a:t>https://developer.mozilla.org/en-US/docs/Web/CSS/box-sizing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6"/>
              </a:rPr>
              <a:t>https://www.abeautifulsite.net/box-sizing-border-box-explained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7"/>
              </a:rPr>
              <a:t>https://codepen.io/team/css-tricks/pen/970f26f621cfa3ae3eec7e2a6b0e8c97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73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3"/>
              </a:rPr>
              <a:t>https://www.smashingmagazine.com/2018/01/understanding-sizing-css-layout/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4"/>
              </a:rPr>
              <a:t>https://caniuse.com/#feat=viewport-units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2305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We have 3 main display:</a:t>
            </a:r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display: block</a:t>
            </a:r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display: inline</a:t>
            </a:r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display: inline-block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algn="l" rtl="0"/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Block-level elements</a:t>
            </a:r>
          </a:p>
          <a:p>
            <a:pPr marL="171450" indent="-171450" algn="l" rtl="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Take full-width (100% width) by default</a:t>
            </a:r>
          </a:p>
          <a:p>
            <a:pPr marL="171450" indent="-171450" algn="l" rtl="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gets displayed in a new line</a:t>
            </a:r>
          </a:p>
          <a:p>
            <a:pPr marL="171450" indent="-171450" algn="l" rtl="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 &amp; height properties can be set</a:t>
            </a:r>
          </a:p>
          <a:p>
            <a:pPr marL="171450" indent="-171450" algn="l" rtl="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contain other block or inline elements</a:t>
            </a:r>
          </a:p>
          <a:p>
            <a:pPr marL="171450" indent="-171450" algn="l" rtl="0">
              <a:buFontTx/>
              <a:buChar char="-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 rtl="0"/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Inline elements</a:t>
            </a:r>
          </a:p>
          <a:p>
            <a:pPr marL="171450" indent="-171450" algn="l" rtl="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Take only as much space as they need</a:t>
            </a:r>
          </a:p>
          <a:p>
            <a:pPr marL="171450" indent="-171450" algn="l" rtl="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Displayed side by side</a:t>
            </a:r>
          </a:p>
          <a:p>
            <a:pPr marL="171450" indent="-171450" algn="l" rtl="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Don’t accept width or height properties, and top-bottom margin</a:t>
            </a:r>
          </a:p>
          <a:p>
            <a:pPr marL="171450" indent="-171450" algn="l" rtl="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 parent of other inline elements</a:t>
            </a:r>
          </a:p>
          <a:p>
            <a:pPr marL="0" indent="0" algn="l" rtl="0">
              <a:buFontTx/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Display: Inline-block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 a combination of block and inline elements.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other words, we can think of an inline element, that width &amp; height properties can be set, or we can think of a block-level element, that doesn’t have to start with a new line.</a:t>
            </a: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Display: Flex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had a problem to layout the page (position elements),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use to try solve them with tricks like using position absolute; float left , tables etc.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we have flex, unlike other display it’s not talking about element itself, it’s talking about position children elements.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Display: Grid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 was great but we want something better for global/big layout.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that we have grid.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 like flex but 2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demention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3"/>
              </a:rPr>
              <a:t>https://medium.com/better-programming/understanding-css-display-none-block-inline-and-inline-block-63f6510df93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4"/>
              </a:rPr>
              <a:t>https://css-tricks.com/snippets/css/a-guide-to-flexbox/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5"/>
              </a:rPr>
              <a:t>https://css-tricks.com/snippets/css/complete-guide-grid/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5689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י"ח/תמוז/תשע"ט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75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י"ח/תמוז/תשע"ט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062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י"ח/תמוז/תשע"ט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526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י"ח/תמוז/תשע"ט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3173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י"ח/תמוז/תשע"ט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523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י"ח/תמוז/תשע"ט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2017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י"ח/תמוז/תשע"ט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7240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י"ח/תמוז/תשע"ט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624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י"ח/תמוז/תשע"ט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7292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י"ח/תמוז/תשע"ט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420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י"ח/תמוז/תשע"ט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798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2E424-CC75-4448-A1B5-6FCA6BFEE599}" type="datetimeFigureOut">
              <a:rPr lang="he-IL" smtClean="0"/>
              <a:t>י"ח/תמוז/תשע"ט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9133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Chapter 4</a:t>
            </a:r>
            <a:br>
              <a:rPr lang="en-US" sz="6000" dirty="0">
                <a:solidFill>
                  <a:schemeClr val="bg1"/>
                </a:solidFill>
              </a:rPr>
            </a:b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97046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Transition to SPA</a:t>
            </a: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26036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Transition to SPA</a:t>
            </a: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98698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Box Model</a:t>
            </a: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69437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CSS Sizing Units</a:t>
            </a: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71910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CSS Display</a:t>
            </a: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83669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76545</TotalTime>
  <Words>1000</Words>
  <Application>Microsoft Office PowerPoint</Application>
  <PresentationFormat>Widescreen</PresentationFormat>
  <Paragraphs>112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(Body)</vt:lpstr>
      <vt:lpstr>Calibri Light</vt:lpstr>
      <vt:lpstr>Times New Roman</vt:lpstr>
      <vt:lpstr>ערכת נושא Office</vt:lpstr>
      <vt:lpstr>Chapter 4 </vt:lpstr>
      <vt:lpstr>Transition to SPA</vt:lpstr>
      <vt:lpstr>Transition to SPA</vt:lpstr>
      <vt:lpstr>Box Model</vt:lpstr>
      <vt:lpstr>CSS Sizing Units</vt:lpstr>
      <vt:lpstr>CSS Display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BOOM Performance</dc:title>
  <dc:creator>dan nahari</dc:creator>
  <cp:lastModifiedBy>Nahari, Dan</cp:lastModifiedBy>
  <cp:revision>1618</cp:revision>
  <dcterms:created xsi:type="dcterms:W3CDTF">2016-09-19T19:56:06Z</dcterms:created>
  <dcterms:modified xsi:type="dcterms:W3CDTF">2019-07-21T09:42:45Z</dcterms:modified>
</cp:coreProperties>
</file>