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6"/>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 id="381" r:id="rId2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 id="381"/>
          </p14:sldIdLst>
        </p14:section>
        <p14:section name="Untitled Section" id="{C1D0E545-2C7D-473A-832A-0A18554C7EA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565" autoAdjust="0"/>
  </p:normalViewPr>
  <p:slideViewPr>
    <p:cSldViewPr snapToGrid="0">
      <p:cViewPr varScale="1">
        <p:scale>
          <a:sx n="70" d="100"/>
          <a:sy n="70" d="100"/>
        </p:scale>
        <p:origin x="208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147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י"ט/אדר א/תשע"ט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 zone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31435</TotalTime>
  <Words>1381</Words>
  <Application>Microsoft Office PowerPoint</Application>
  <PresentationFormat>Widescreen</PresentationFormat>
  <Paragraphs>387</Paragraphs>
  <Slides>24</Slides>
  <Notes>22</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 zone</vt:lpstr>
      <vt:lpstr>Chapter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1366</cp:revision>
  <dcterms:created xsi:type="dcterms:W3CDTF">2016-09-19T19:56:06Z</dcterms:created>
  <dcterms:modified xsi:type="dcterms:W3CDTF">2019-02-25T13:38:34Z</dcterms:modified>
</cp:coreProperties>
</file>