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1"/>
  </p:notesMasterIdLst>
  <p:sldIdLst>
    <p:sldId id="408" r:id="rId2"/>
    <p:sldId id="409" r:id="rId3"/>
    <p:sldId id="410" r:id="rId4"/>
    <p:sldId id="411" r:id="rId5"/>
    <p:sldId id="412" r:id="rId6"/>
    <p:sldId id="413" r:id="rId7"/>
    <p:sldId id="414" r:id="rId8"/>
    <p:sldId id="415" r:id="rId9"/>
    <p:sldId id="416" r:id="rId1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11"/>
            <p14:sldId id="412"/>
            <p14:sldId id="413"/>
            <p14:sldId id="414"/>
            <p14:sldId id="415"/>
            <p14:sldId id="4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04" autoAdjust="0"/>
    <p:restoredTop sz="61404"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628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ט"ו/תמוז/תשע"ט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medium.com/@zynpsnltrk/http-2-with-server-push-5e1f365ab449" TargetMode="External"/><Relationship Id="rId3" Type="http://schemas.openxmlformats.org/officeDocument/2006/relationships/hyperlink" Target="https://medium.com/@jacobtan/tackling-front-end-performance-strategy-tools-and-techniques-12ca542052e7" TargetMode="External"/><Relationship Id="rId7" Type="http://schemas.openxmlformats.org/officeDocument/2006/relationships/hyperlink" Target="https://medium.com/@zynpsnltrk/where-did-http-2-come-from-why-did-we-need-it-c7f0b56391b2" TargetMode="External"/><Relationship Id="rId12" Type="http://schemas.openxmlformats.org/officeDocument/2006/relationships/hyperlink" Target="https://developers.google.com/web/tools/chrome-devtools/network/reference#timing-explan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medium.com/@factoryhr/http-2-the-difference-between-http-1-1-benefits-and-how-to-use-it-38094fa0e95b" TargetMode="External"/><Relationship Id="rId11" Type="http://schemas.openxmlformats.org/officeDocument/2006/relationships/hyperlink" Target="https://developers.google.com/web/fundamentals/performance/http2/" TargetMode="External"/><Relationship Id="rId5" Type="http://schemas.openxmlformats.org/officeDocument/2006/relationships/hyperlink" Target="https://medium.com/@jacobtan/understanding-http-2-and-its-caveats-1e8200519c4c" TargetMode="External"/><Relationship Id="rId10" Type="http://schemas.openxmlformats.org/officeDocument/2006/relationships/hyperlink" Target="https://freecontent.manning.com/tag/http-2-in-action/" TargetMode="External"/><Relationship Id="rId4" Type="http://schemas.openxmlformats.org/officeDocument/2006/relationships/hyperlink" Target="https://en.m.wikipedia.org/wiki/HTTP_pipelining" TargetMode="External"/><Relationship Id="rId9" Type="http://schemas.openxmlformats.org/officeDocument/2006/relationships/hyperlink" Target="https://stackoverflow.com/questions/36517829/what-does-multiplexing-mean-in-http-2/36519379#36519379"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3"/>
              </a:rPr>
              <a:t>optimisation</a:t>
            </a:r>
            <a:r>
              <a:rPr lang="en-US" sz="1200" b="0" i="0" u="none" strike="noStrike" kern="1200" dirty="0">
                <a:solidFill>
                  <a:schemeClr val="tx1"/>
                </a:solidFill>
                <a:effectLst/>
                <a:latin typeface="+mn-lt"/>
                <a:ea typeface="+mn-ea"/>
                <a:cs typeface="+mn-cs"/>
                <a:hlinkClick r:id="rId3"/>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4"/>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12"/>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755384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a:t>
            </a:r>
            <a:r>
              <a:rPr lang="en-US" sz="1200" b="0" i="0" kern="1200" dirty="0" err="1">
                <a:solidFill>
                  <a:schemeClr val="tx1"/>
                </a:solidFill>
                <a:effectLst/>
                <a:latin typeface="+mn-lt"/>
                <a:ea typeface="+mn-ea"/>
                <a:cs typeface="+mn-cs"/>
              </a:rPr>
              <a:t>stle</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subfix</a:t>
            </a:r>
            <a:r>
              <a:rPr lang="en-US" sz="1200" b="0" i="0" kern="1200" dirty="0">
                <a:solidFill>
                  <a:schemeClr val="tx1"/>
                </a:solidFill>
                <a:effectLst/>
                <a:latin typeface="+mn-lt"/>
                <a:ea typeface="+mn-ea"/>
                <a:cs typeface="+mn-cs"/>
              </a:rPr>
              <a:t>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a:t>
            </a:r>
            <a:r>
              <a:rPr lang="en-US" sz="1200" b="0" i="0" u="none" strike="noStrike" kern="1200" baseline="0" dirty="0" err="1">
                <a:solidFill>
                  <a:schemeClr val="tx1"/>
                </a:solidFill>
                <a:latin typeface="+mn-lt"/>
                <a:ea typeface="+mn-ea"/>
                <a:cs typeface="+mn-cs"/>
              </a:rPr>
              <a:t>whe</a:t>
            </a:r>
            <a:r>
              <a:rPr lang="en-US" sz="1200" b="0" i="0" u="none" strike="noStrike" kern="1200" baseline="0" dirty="0">
                <a:solidFill>
                  <a:schemeClr val="tx1"/>
                </a:solidFill>
                <a:latin typeface="+mn-lt"/>
                <a:ea typeface="+mn-ea"/>
                <a:cs typeface="+mn-cs"/>
              </a:rPr>
              <a:t>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prefetch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 are several of implementation that will close the connection if there is no data that have been sent in couple of seconds, so it doesn’t make a sense to open a connection if it will be used in 15 seconds from now. 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a:t>
            </a:r>
            <a:r>
              <a:rPr lang="en-US">
                <a:hlinkClick r:id="rId4"/>
              </a:rPr>
              <a:t>#81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389333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78343</TotalTime>
  <Words>425</Words>
  <Application>Microsoft Office PowerPoint</Application>
  <PresentationFormat>Widescreen</PresentationFormat>
  <Paragraphs>198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(Body)</vt:lpstr>
      <vt:lpstr>Calibri Light</vt:lpstr>
      <vt:lpstr>Times New Roman</vt:lpstr>
      <vt:lpstr>ערכת נושא Office</vt:lpstr>
      <vt:lpstr>Chapter 8 </vt:lpstr>
      <vt:lpstr>Title</vt:lpstr>
      <vt:lpstr>Decrease payload</vt:lpstr>
      <vt:lpstr>Decrease payload</vt:lpstr>
      <vt:lpstr>Code Splitting</vt:lpstr>
      <vt:lpstr>Offscreen images</vt:lpstr>
      <vt:lpstr>CSS critical path</vt:lpstr>
      <vt:lpstr>HTTP/2</vt:lpstr>
      <vt:lpstr>Resource Hints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1734</cp:revision>
  <dcterms:created xsi:type="dcterms:W3CDTF">2016-09-19T19:56:06Z</dcterms:created>
  <dcterms:modified xsi:type="dcterms:W3CDTF">2019-07-18T15:22:54Z</dcterms:modified>
</cp:coreProperties>
</file>