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5"/>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Lst>
        </p14:section>
        <p14:section name="Untitled Section" id="{C1D0E545-2C7D-473A-832A-0A18554C7EA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778" autoAdjust="0"/>
    <p:restoredTop sz="61358"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כ"ח/אייר/תשע"ט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typescriptlang.org/docs/handbook/react-&amp;-webpack.html" TargetMode="External"/><Relationship Id="rId4" Type="http://schemas.openxmlformats.org/officeDocument/2006/relationships/hyperlink" Target="https://nestjs.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3"/>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 You will not find this in JavaScript, which is a loosely-typed language [you don’t need to declare the type of object] . 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4"/>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5"/>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 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r>
              <a:rPr lang="en-US" sz="1200" b="0" i="0" kern="1200" dirty="0">
                <a:solidFill>
                  <a:schemeClr val="tx1"/>
                </a:solidFill>
                <a:effectLst/>
                <a:latin typeface="+mn-lt"/>
                <a:ea typeface="+mn-ea"/>
                <a:cs typeface="+mn-cs"/>
              </a:rPr>
              <a:t> in other words package manager for node.</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a:t>
            </a:r>
            <a:r>
              <a:rPr lang="en-US" sz="1200" b="0" i="0" kern="1200" dirty="0" err="1">
                <a:solidFill>
                  <a:schemeClr val="tx1"/>
                </a:solidFill>
                <a:effectLst/>
                <a:latin typeface="+mn-lt"/>
                <a:ea typeface="+mn-ea"/>
                <a:cs typeface="+mn-cs"/>
              </a:rPr>
              <a:t>runningfor</a:t>
            </a:r>
            <a:r>
              <a:rPr lang="en-US" sz="1200" b="0" i="0" kern="1200" dirty="0">
                <a:solidFill>
                  <a:schemeClr val="tx1"/>
                </a:solidFill>
                <a:effectLst/>
                <a:latin typeface="+mn-lt"/>
                <a:ea typeface="+mn-ea"/>
                <a:cs typeface="+mn-cs"/>
              </a:rPr>
              <a:t>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mock server????</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 zone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76436</TotalTime>
  <Words>1382</Words>
  <Application>Microsoft Office PowerPoint</Application>
  <PresentationFormat>Widescreen</PresentationFormat>
  <Paragraphs>388</Paragraphs>
  <Slides>23</Slides>
  <Notes>21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 zone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1586</cp:revision>
  <dcterms:created xsi:type="dcterms:W3CDTF">2016-09-19T19:56:06Z</dcterms:created>
  <dcterms:modified xsi:type="dcterms:W3CDTF">2019-06-02T14:04:53Z</dcterms:modified>
</cp:coreProperties>
</file>