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73" r:id="rId1"/>
  </p:sldMasterIdLst>
  <p:notesMasterIdLst>
    <p:notesMasterId r:id="rId13"/>
  </p:notesMasterIdLst>
  <p:handoutMasterIdLst>
    <p:handoutMasterId r:id="rId14"/>
  </p:handoutMasterIdLst>
  <p:sldIdLst>
    <p:sldId id="841" r:id="rId2"/>
    <p:sldId id="877" r:id="rId3"/>
    <p:sldId id="846" r:id="rId4"/>
    <p:sldId id="874" r:id="rId5"/>
    <p:sldId id="855" r:id="rId6"/>
    <p:sldId id="875" r:id="rId7"/>
    <p:sldId id="878" r:id="rId8"/>
    <p:sldId id="879" r:id="rId9"/>
    <p:sldId id="866" r:id="rId10"/>
    <p:sldId id="873" r:id="rId11"/>
    <p:sldId id="871" r:id="rId12"/>
  </p:sldIdLst>
  <p:sldSz cx="12190413" cy="6858000"/>
  <p:notesSz cx="6669088" cy="9926638"/>
  <p:embeddedFontLst>
    <p:embeddedFont>
      <p:font typeface="Bebas Neue" panose="020B0606020202050201" pitchFamily="34" charset="0"/>
      <p:regular r:id="rId15"/>
    </p:embeddedFont>
  </p:embeddedFontLst>
  <p:custDataLst>
    <p:tags r:id="rId16"/>
  </p:custDataLst>
  <p:defaultTextStyle>
    <a:defPPr>
      <a:defRPr lang="de-DE"/>
    </a:defPPr>
    <a:lvl1pPr marL="0" algn="l" defTabSz="914035" rtl="0" eaLnBrk="1" latinLnBrk="0" hangingPunct="1">
      <a:defRPr sz="1900" kern="1200">
        <a:solidFill>
          <a:schemeClr val="tx1"/>
        </a:solidFill>
        <a:latin typeface="+mn-lt"/>
        <a:ea typeface="+mn-ea"/>
        <a:cs typeface="+mn-cs"/>
      </a:defRPr>
    </a:lvl1pPr>
    <a:lvl2pPr marL="457018" algn="l" defTabSz="914035" rtl="0" eaLnBrk="1" latinLnBrk="0" hangingPunct="1">
      <a:defRPr sz="1900" kern="1200">
        <a:solidFill>
          <a:schemeClr val="tx1"/>
        </a:solidFill>
        <a:latin typeface="+mn-lt"/>
        <a:ea typeface="+mn-ea"/>
        <a:cs typeface="+mn-cs"/>
      </a:defRPr>
    </a:lvl2pPr>
    <a:lvl3pPr marL="914035" algn="l" defTabSz="914035" rtl="0" eaLnBrk="1" latinLnBrk="0" hangingPunct="1">
      <a:defRPr sz="1900" kern="1200">
        <a:solidFill>
          <a:schemeClr val="tx1"/>
        </a:solidFill>
        <a:latin typeface="+mn-lt"/>
        <a:ea typeface="+mn-ea"/>
        <a:cs typeface="+mn-cs"/>
      </a:defRPr>
    </a:lvl3pPr>
    <a:lvl4pPr marL="1371054" algn="l" defTabSz="914035" rtl="0" eaLnBrk="1" latinLnBrk="0" hangingPunct="1">
      <a:defRPr sz="1900" kern="1200">
        <a:solidFill>
          <a:schemeClr val="tx1"/>
        </a:solidFill>
        <a:latin typeface="+mn-lt"/>
        <a:ea typeface="+mn-ea"/>
        <a:cs typeface="+mn-cs"/>
      </a:defRPr>
    </a:lvl4pPr>
    <a:lvl5pPr marL="1828069" algn="l" defTabSz="914035" rtl="0" eaLnBrk="1" latinLnBrk="0" hangingPunct="1">
      <a:defRPr sz="1900" kern="1200">
        <a:solidFill>
          <a:schemeClr val="tx1"/>
        </a:solidFill>
        <a:latin typeface="+mn-lt"/>
        <a:ea typeface="+mn-ea"/>
        <a:cs typeface="+mn-cs"/>
      </a:defRPr>
    </a:lvl5pPr>
    <a:lvl6pPr marL="2285086" algn="l" defTabSz="914035" rtl="0" eaLnBrk="1" latinLnBrk="0" hangingPunct="1">
      <a:defRPr sz="1900" kern="1200">
        <a:solidFill>
          <a:schemeClr val="tx1"/>
        </a:solidFill>
        <a:latin typeface="+mn-lt"/>
        <a:ea typeface="+mn-ea"/>
        <a:cs typeface="+mn-cs"/>
      </a:defRPr>
    </a:lvl6pPr>
    <a:lvl7pPr marL="2742104" algn="l" defTabSz="914035" rtl="0" eaLnBrk="1" latinLnBrk="0" hangingPunct="1">
      <a:defRPr sz="1900" kern="1200">
        <a:solidFill>
          <a:schemeClr val="tx1"/>
        </a:solidFill>
        <a:latin typeface="+mn-lt"/>
        <a:ea typeface="+mn-ea"/>
        <a:cs typeface="+mn-cs"/>
      </a:defRPr>
    </a:lvl7pPr>
    <a:lvl8pPr marL="3199120" algn="l" defTabSz="914035" rtl="0" eaLnBrk="1" latinLnBrk="0" hangingPunct="1">
      <a:defRPr sz="1900" kern="1200">
        <a:solidFill>
          <a:schemeClr val="tx1"/>
        </a:solidFill>
        <a:latin typeface="+mn-lt"/>
        <a:ea typeface="+mn-ea"/>
        <a:cs typeface="+mn-cs"/>
      </a:defRPr>
    </a:lvl8pPr>
    <a:lvl9pPr marL="3656138" algn="l" defTabSz="91403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pos="338" userDrawn="1">
          <p15:clr>
            <a:srgbClr val="A4A3A4"/>
          </p15:clr>
        </p15:guide>
        <p15:guide id="3" orient="horz" pos="3657" userDrawn="1">
          <p15:clr>
            <a:srgbClr val="A4A3A4"/>
          </p15:clr>
        </p15:guide>
        <p15:guide id="4" pos="7339" userDrawn="1">
          <p15:clr>
            <a:srgbClr val="A4A3A4"/>
          </p15:clr>
        </p15:guide>
        <p15:guide id="5" orient="horz">
          <p15:clr>
            <a:srgbClr val="A4A3A4"/>
          </p15:clr>
        </p15:guide>
        <p15:guide id="6">
          <p15:clr>
            <a:srgbClr val="A4A3A4"/>
          </p15:clr>
        </p15:guide>
        <p15:guide id="7" orient="horz" pos="984">
          <p15:clr>
            <a:srgbClr val="A4A3A4"/>
          </p15:clr>
        </p15:guide>
        <p15:guide id="9" pos="384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175783"/>
    <a:srgbClr val="083C51"/>
    <a:srgbClr val="FBFBFB"/>
    <a:srgbClr val="607274"/>
    <a:srgbClr val="3E2C1E"/>
    <a:srgbClr val="B59C7D"/>
    <a:srgbClr val="7E6547"/>
    <a:srgbClr val="8B8B8D"/>
    <a:srgbClr val="775D4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6C2762-4AC8-4E6B-BE61-91A75D2BD387}" v="1" dt="2024-01-29T16:49:46.2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256" autoAdjust="0"/>
  </p:normalViewPr>
  <p:slideViewPr>
    <p:cSldViewPr snapToGrid="0" snapToObjects="1" showGuides="1">
      <p:cViewPr varScale="1">
        <p:scale>
          <a:sx n="111" d="100"/>
          <a:sy n="111" d="100"/>
        </p:scale>
        <p:origin x="756" y="96"/>
      </p:cViewPr>
      <p:guideLst>
        <p:guide orient="horz" pos="981"/>
        <p:guide pos="338"/>
        <p:guide orient="horz" pos="3657"/>
        <p:guide pos="7339"/>
        <p:guide orient="horz"/>
        <p:guide/>
        <p:guide orient="horz" pos="984"/>
        <p:guide pos="3840"/>
      </p:guideLst>
    </p:cSldViewPr>
  </p:slideViewPr>
  <p:outlineViewPr>
    <p:cViewPr>
      <p:scale>
        <a:sx n="33" d="100"/>
        <a:sy n="33" d="100"/>
      </p:scale>
      <p:origin x="0" y="-6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0" d="100"/>
          <a:sy n="80" d="100"/>
        </p:scale>
        <p:origin x="3972" y="33"/>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fteris morits" userId="c00196ec4b89ab24" providerId="LiveId" clId="{D56C2762-4AC8-4E6B-BE61-91A75D2BD387}"/>
    <pc:docChg chg="undo custSel delSld modSld sldOrd">
      <pc:chgData name="lefteris morits" userId="c00196ec4b89ab24" providerId="LiveId" clId="{D56C2762-4AC8-4E6B-BE61-91A75D2BD387}" dt="2024-01-29T16:55:36.426" v="218"/>
      <pc:docMkLst>
        <pc:docMk/>
      </pc:docMkLst>
      <pc:sldChg chg="modSp mod">
        <pc:chgData name="lefteris morits" userId="c00196ec4b89ab24" providerId="LiveId" clId="{D56C2762-4AC8-4E6B-BE61-91A75D2BD387}" dt="2024-01-29T16:41:32.037" v="73" actId="1076"/>
        <pc:sldMkLst>
          <pc:docMk/>
          <pc:sldMk cId="2885622782" sldId="841"/>
        </pc:sldMkLst>
        <pc:spChg chg="mod">
          <ac:chgData name="lefteris morits" userId="c00196ec4b89ab24" providerId="LiveId" clId="{D56C2762-4AC8-4E6B-BE61-91A75D2BD387}" dt="2024-01-29T16:39:54.644" v="15" actId="20577"/>
          <ac:spMkLst>
            <pc:docMk/>
            <pc:sldMk cId="2885622782" sldId="841"/>
            <ac:spMk id="3" creationId="{AFC16F37-FFAA-4510-BA5B-3262396C1030}"/>
          </ac:spMkLst>
        </pc:spChg>
        <pc:spChg chg="mod">
          <ac:chgData name="lefteris morits" userId="c00196ec4b89ab24" providerId="LiveId" clId="{D56C2762-4AC8-4E6B-BE61-91A75D2BD387}" dt="2024-01-29T16:41:32.037" v="73" actId="1076"/>
          <ac:spMkLst>
            <pc:docMk/>
            <pc:sldMk cId="2885622782" sldId="841"/>
            <ac:spMk id="5" creationId="{5CD1642E-3E82-449B-BE57-B1F921E8FE12}"/>
          </ac:spMkLst>
        </pc:spChg>
      </pc:sldChg>
      <pc:sldChg chg="delSp modSp mod">
        <pc:chgData name="lefteris morits" userId="c00196ec4b89ab24" providerId="LiveId" clId="{D56C2762-4AC8-4E6B-BE61-91A75D2BD387}" dt="2024-01-29T16:55:36.426" v="218"/>
        <pc:sldMkLst>
          <pc:docMk/>
          <pc:sldMk cId="2587170794" sldId="846"/>
        </pc:sldMkLst>
        <pc:spChg chg="mod">
          <ac:chgData name="lefteris morits" userId="c00196ec4b89ab24" providerId="LiveId" clId="{D56C2762-4AC8-4E6B-BE61-91A75D2BD387}" dt="2024-01-29T16:46:15.609" v="82" actId="207"/>
          <ac:spMkLst>
            <pc:docMk/>
            <pc:sldMk cId="2587170794" sldId="846"/>
            <ac:spMk id="2" creationId="{103D40E1-A2EE-44C4-B385-40CA6B6CA23F}"/>
          </ac:spMkLst>
        </pc:spChg>
        <pc:spChg chg="mod">
          <ac:chgData name="lefteris morits" userId="c00196ec4b89ab24" providerId="LiveId" clId="{D56C2762-4AC8-4E6B-BE61-91A75D2BD387}" dt="2024-01-29T16:55:36.426" v="218"/>
          <ac:spMkLst>
            <pc:docMk/>
            <pc:sldMk cId="2587170794" sldId="846"/>
            <ac:spMk id="6" creationId="{6D3F1170-416E-4E9D-9D0B-E9E2DED19EEE}"/>
          </ac:spMkLst>
        </pc:spChg>
        <pc:spChg chg="mod">
          <ac:chgData name="lefteris morits" userId="c00196ec4b89ab24" providerId="LiveId" clId="{D56C2762-4AC8-4E6B-BE61-91A75D2BD387}" dt="2024-01-29T16:54:08.880" v="217" actId="207"/>
          <ac:spMkLst>
            <pc:docMk/>
            <pc:sldMk cId="2587170794" sldId="846"/>
            <ac:spMk id="12" creationId="{0E3557A0-5FD8-4F03-A58D-EC09381D3711}"/>
          </ac:spMkLst>
        </pc:spChg>
        <pc:spChg chg="del">
          <ac:chgData name="lefteris morits" userId="c00196ec4b89ab24" providerId="LiveId" clId="{D56C2762-4AC8-4E6B-BE61-91A75D2BD387}" dt="2024-01-29T16:50:35.361" v="182" actId="478"/>
          <ac:spMkLst>
            <pc:docMk/>
            <pc:sldMk cId="2587170794" sldId="846"/>
            <ac:spMk id="13" creationId="{14045CB3-2E8E-4782-8AD6-9CFD7C978B74}"/>
          </ac:spMkLst>
        </pc:spChg>
      </pc:sldChg>
      <pc:sldChg chg="del">
        <pc:chgData name="lefteris morits" userId="c00196ec4b89ab24" providerId="LiveId" clId="{D56C2762-4AC8-4E6B-BE61-91A75D2BD387}" dt="2024-01-29T16:46:21.392" v="83" actId="47"/>
        <pc:sldMkLst>
          <pc:docMk/>
          <pc:sldMk cId="2651129783" sldId="848"/>
        </pc:sldMkLst>
      </pc:sldChg>
      <pc:sldChg chg="del">
        <pc:chgData name="lefteris morits" userId="c00196ec4b89ab24" providerId="LiveId" clId="{D56C2762-4AC8-4E6B-BE61-91A75D2BD387}" dt="2024-01-29T16:46:22.206" v="84" actId="47"/>
        <pc:sldMkLst>
          <pc:docMk/>
          <pc:sldMk cId="3514647165" sldId="850"/>
        </pc:sldMkLst>
      </pc:sldChg>
      <pc:sldChg chg="del">
        <pc:chgData name="lefteris morits" userId="c00196ec4b89ab24" providerId="LiveId" clId="{D56C2762-4AC8-4E6B-BE61-91A75D2BD387}" dt="2024-01-29T16:46:28.818" v="90" actId="47"/>
        <pc:sldMkLst>
          <pc:docMk/>
          <pc:sldMk cId="380623821" sldId="851"/>
        </pc:sldMkLst>
      </pc:sldChg>
      <pc:sldChg chg="del">
        <pc:chgData name="lefteris morits" userId="c00196ec4b89ab24" providerId="LiveId" clId="{D56C2762-4AC8-4E6B-BE61-91A75D2BD387}" dt="2024-01-29T16:46:29.994" v="91" actId="47"/>
        <pc:sldMkLst>
          <pc:docMk/>
          <pc:sldMk cId="1232557435" sldId="852"/>
        </pc:sldMkLst>
      </pc:sldChg>
      <pc:sldChg chg="del">
        <pc:chgData name="lefteris morits" userId="c00196ec4b89ab24" providerId="LiveId" clId="{D56C2762-4AC8-4E6B-BE61-91A75D2BD387}" dt="2024-01-29T16:48:09.241" v="121" actId="47"/>
        <pc:sldMkLst>
          <pc:docMk/>
          <pc:sldMk cId="3850816288" sldId="853"/>
        </pc:sldMkLst>
      </pc:sldChg>
      <pc:sldChg chg="del">
        <pc:chgData name="lefteris morits" userId="c00196ec4b89ab24" providerId="LiveId" clId="{D56C2762-4AC8-4E6B-BE61-91A75D2BD387}" dt="2024-01-29T16:47:40.700" v="105" actId="47"/>
        <pc:sldMkLst>
          <pc:docMk/>
          <pc:sldMk cId="198934141" sldId="854"/>
        </pc:sldMkLst>
      </pc:sldChg>
      <pc:sldChg chg="modSp mod ord">
        <pc:chgData name="lefteris morits" userId="c00196ec4b89ab24" providerId="LiveId" clId="{D56C2762-4AC8-4E6B-BE61-91A75D2BD387}" dt="2024-01-29T16:50:43.575" v="184"/>
        <pc:sldMkLst>
          <pc:docMk/>
          <pc:sldMk cId="3450979939" sldId="855"/>
        </pc:sldMkLst>
        <pc:spChg chg="mod">
          <ac:chgData name="lefteris morits" userId="c00196ec4b89ab24" providerId="LiveId" clId="{D56C2762-4AC8-4E6B-BE61-91A75D2BD387}" dt="2024-01-29T16:47:47.713" v="106"/>
          <ac:spMkLst>
            <pc:docMk/>
            <pc:sldMk cId="3450979939" sldId="855"/>
            <ac:spMk id="2" creationId="{49EFE8CF-64D0-4DA2-8827-1E97427B0E9A}"/>
          </ac:spMkLst>
        </pc:spChg>
        <pc:spChg chg="mod">
          <ac:chgData name="lefteris morits" userId="c00196ec4b89ab24" providerId="LiveId" clId="{D56C2762-4AC8-4E6B-BE61-91A75D2BD387}" dt="2024-01-29T16:47:49.910" v="107" actId="20577"/>
          <ac:spMkLst>
            <pc:docMk/>
            <pc:sldMk cId="3450979939" sldId="855"/>
            <ac:spMk id="3" creationId="{23F63828-D4D2-4177-B7EB-B700DFEF3ED4}"/>
          </ac:spMkLst>
        </pc:spChg>
      </pc:sldChg>
      <pc:sldChg chg="del">
        <pc:chgData name="lefteris morits" userId="c00196ec4b89ab24" providerId="LiveId" clId="{D56C2762-4AC8-4E6B-BE61-91A75D2BD387}" dt="2024-01-29T16:48:01.615" v="109" actId="47"/>
        <pc:sldMkLst>
          <pc:docMk/>
          <pc:sldMk cId="3790626329" sldId="856"/>
        </pc:sldMkLst>
      </pc:sldChg>
      <pc:sldChg chg="del">
        <pc:chgData name="lefteris morits" userId="c00196ec4b89ab24" providerId="LiveId" clId="{D56C2762-4AC8-4E6B-BE61-91A75D2BD387}" dt="2024-01-29T16:48:04.043" v="113" actId="47"/>
        <pc:sldMkLst>
          <pc:docMk/>
          <pc:sldMk cId="3379295422" sldId="857"/>
        </pc:sldMkLst>
      </pc:sldChg>
      <pc:sldChg chg="del">
        <pc:chgData name="lefteris morits" userId="c00196ec4b89ab24" providerId="LiveId" clId="{D56C2762-4AC8-4E6B-BE61-91A75D2BD387}" dt="2024-01-29T16:47:40.267" v="104" actId="47"/>
        <pc:sldMkLst>
          <pc:docMk/>
          <pc:sldMk cId="3901465279" sldId="858"/>
        </pc:sldMkLst>
      </pc:sldChg>
      <pc:sldChg chg="del">
        <pc:chgData name="lefteris morits" userId="c00196ec4b89ab24" providerId="LiveId" clId="{D56C2762-4AC8-4E6B-BE61-91A75D2BD387}" dt="2024-01-29T16:48:00.901" v="108" actId="47"/>
        <pc:sldMkLst>
          <pc:docMk/>
          <pc:sldMk cId="2221688898" sldId="859"/>
        </pc:sldMkLst>
      </pc:sldChg>
      <pc:sldChg chg="del">
        <pc:chgData name="lefteris morits" userId="c00196ec4b89ab24" providerId="LiveId" clId="{D56C2762-4AC8-4E6B-BE61-91A75D2BD387}" dt="2024-01-29T16:48:04.984" v="114" actId="47"/>
        <pc:sldMkLst>
          <pc:docMk/>
          <pc:sldMk cId="4131529208" sldId="860"/>
        </pc:sldMkLst>
      </pc:sldChg>
      <pc:sldChg chg="del">
        <pc:chgData name="lefteris morits" userId="c00196ec4b89ab24" providerId="LiveId" clId="{D56C2762-4AC8-4E6B-BE61-91A75D2BD387}" dt="2024-01-29T16:47:39.459" v="103" actId="47"/>
        <pc:sldMkLst>
          <pc:docMk/>
          <pc:sldMk cId="3023967710" sldId="861"/>
        </pc:sldMkLst>
      </pc:sldChg>
      <pc:sldChg chg="del">
        <pc:chgData name="lefteris morits" userId="c00196ec4b89ab24" providerId="LiveId" clId="{D56C2762-4AC8-4E6B-BE61-91A75D2BD387}" dt="2024-01-29T16:42:26.600" v="77" actId="47"/>
        <pc:sldMkLst>
          <pc:docMk/>
          <pc:sldMk cId="781385810" sldId="862"/>
        </pc:sldMkLst>
      </pc:sldChg>
      <pc:sldChg chg="del">
        <pc:chgData name="lefteris morits" userId="c00196ec4b89ab24" providerId="LiveId" clId="{D56C2762-4AC8-4E6B-BE61-91A75D2BD387}" dt="2024-01-29T16:50:58.633" v="188" actId="47"/>
        <pc:sldMkLst>
          <pc:docMk/>
          <pc:sldMk cId="4016201199" sldId="863"/>
        </pc:sldMkLst>
      </pc:sldChg>
      <pc:sldChg chg="del">
        <pc:chgData name="lefteris morits" userId="c00196ec4b89ab24" providerId="LiveId" clId="{D56C2762-4AC8-4E6B-BE61-91A75D2BD387}" dt="2024-01-29T16:48:09.943" v="122" actId="47"/>
        <pc:sldMkLst>
          <pc:docMk/>
          <pc:sldMk cId="2895279683" sldId="864"/>
        </pc:sldMkLst>
      </pc:sldChg>
      <pc:sldChg chg="del">
        <pc:chgData name="lefteris morits" userId="c00196ec4b89ab24" providerId="LiveId" clId="{D56C2762-4AC8-4E6B-BE61-91A75D2BD387}" dt="2024-01-29T16:51:01.265" v="191" actId="47"/>
        <pc:sldMkLst>
          <pc:docMk/>
          <pc:sldMk cId="1539835670" sldId="865"/>
        </pc:sldMkLst>
      </pc:sldChg>
      <pc:sldChg chg="modSp mod">
        <pc:chgData name="lefteris morits" userId="c00196ec4b89ab24" providerId="LiveId" clId="{D56C2762-4AC8-4E6B-BE61-91A75D2BD387}" dt="2024-01-29T16:48:18.595" v="124" actId="20577"/>
        <pc:sldMkLst>
          <pc:docMk/>
          <pc:sldMk cId="4292376121" sldId="866"/>
        </pc:sldMkLst>
        <pc:spChg chg="mod">
          <ac:chgData name="lefteris morits" userId="c00196ec4b89ab24" providerId="LiveId" clId="{D56C2762-4AC8-4E6B-BE61-91A75D2BD387}" dt="2024-01-29T16:48:15.160" v="123"/>
          <ac:spMkLst>
            <pc:docMk/>
            <pc:sldMk cId="4292376121" sldId="866"/>
            <ac:spMk id="2" creationId="{49EFE8CF-64D0-4DA2-8827-1E97427B0E9A}"/>
          </ac:spMkLst>
        </pc:spChg>
        <pc:spChg chg="mod">
          <ac:chgData name="lefteris morits" userId="c00196ec4b89ab24" providerId="LiveId" clId="{D56C2762-4AC8-4E6B-BE61-91A75D2BD387}" dt="2024-01-29T16:48:18.595" v="124" actId="20577"/>
          <ac:spMkLst>
            <pc:docMk/>
            <pc:sldMk cId="4292376121" sldId="866"/>
            <ac:spMk id="3" creationId="{23F63828-D4D2-4177-B7EB-B700DFEF3ED4}"/>
          </ac:spMkLst>
        </pc:spChg>
      </pc:sldChg>
      <pc:sldChg chg="modSp mod ord">
        <pc:chgData name="lefteris morits" userId="c00196ec4b89ab24" providerId="LiveId" clId="{D56C2762-4AC8-4E6B-BE61-91A75D2BD387}" dt="2024-01-29T16:50:49.281" v="186"/>
        <pc:sldMkLst>
          <pc:docMk/>
          <pc:sldMk cId="645575283" sldId="867"/>
        </pc:sldMkLst>
        <pc:spChg chg="mod">
          <ac:chgData name="lefteris morits" userId="c00196ec4b89ab24" providerId="LiveId" clId="{D56C2762-4AC8-4E6B-BE61-91A75D2BD387}" dt="2024-01-29T16:48:44.709" v="125"/>
          <ac:spMkLst>
            <pc:docMk/>
            <pc:sldMk cId="645575283" sldId="867"/>
            <ac:spMk id="2" creationId="{49EFE8CF-64D0-4DA2-8827-1E97427B0E9A}"/>
          </ac:spMkLst>
        </pc:spChg>
        <pc:spChg chg="mod">
          <ac:chgData name="lefteris morits" userId="c00196ec4b89ab24" providerId="LiveId" clId="{D56C2762-4AC8-4E6B-BE61-91A75D2BD387}" dt="2024-01-29T16:48:47.713" v="126" actId="20577"/>
          <ac:spMkLst>
            <pc:docMk/>
            <pc:sldMk cId="645575283" sldId="867"/>
            <ac:spMk id="3" creationId="{23F63828-D4D2-4177-B7EB-B700DFEF3ED4}"/>
          </ac:spMkLst>
        </pc:spChg>
      </pc:sldChg>
      <pc:sldChg chg="del">
        <pc:chgData name="lefteris morits" userId="c00196ec4b89ab24" providerId="LiveId" clId="{D56C2762-4AC8-4E6B-BE61-91A75D2BD387}" dt="2024-01-29T16:50:22.053" v="181" actId="47"/>
        <pc:sldMkLst>
          <pc:docMk/>
          <pc:sldMk cId="3001321756" sldId="868"/>
        </pc:sldMkLst>
      </pc:sldChg>
      <pc:sldChg chg="del">
        <pc:chgData name="lefteris morits" userId="c00196ec4b89ab24" providerId="LiveId" clId="{D56C2762-4AC8-4E6B-BE61-91A75D2BD387}" dt="2024-01-29T16:48:05.751" v="115" actId="47"/>
        <pc:sldMkLst>
          <pc:docMk/>
          <pc:sldMk cId="1862636469" sldId="869"/>
        </pc:sldMkLst>
      </pc:sldChg>
      <pc:sldChg chg="del">
        <pc:chgData name="lefteris morits" userId="c00196ec4b89ab24" providerId="LiveId" clId="{D56C2762-4AC8-4E6B-BE61-91A75D2BD387}" dt="2024-01-29T16:48:02.170" v="110" actId="47"/>
        <pc:sldMkLst>
          <pc:docMk/>
          <pc:sldMk cId="998986414" sldId="870"/>
        </pc:sldMkLst>
      </pc:sldChg>
      <pc:sldChg chg="modSp mod">
        <pc:chgData name="lefteris morits" userId="c00196ec4b89ab24" providerId="LiveId" clId="{D56C2762-4AC8-4E6B-BE61-91A75D2BD387}" dt="2024-01-29T16:50:12.758" v="175" actId="1076"/>
        <pc:sldMkLst>
          <pc:docMk/>
          <pc:sldMk cId="1912050365" sldId="871"/>
        </pc:sldMkLst>
        <pc:spChg chg="mod">
          <ac:chgData name="lefteris morits" userId="c00196ec4b89ab24" providerId="LiveId" clId="{D56C2762-4AC8-4E6B-BE61-91A75D2BD387}" dt="2024-01-29T16:50:12.758" v="175" actId="1076"/>
          <ac:spMkLst>
            <pc:docMk/>
            <pc:sldMk cId="1912050365" sldId="871"/>
            <ac:spMk id="5" creationId="{5CD1642E-3E82-449B-BE57-B1F921E8FE12}"/>
          </ac:spMkLst>
        </pc:spChg>
      </pc:sldChg>
      <pc:sldChg chg="del">
        <pc:chgData name="lefteris morits" userId="c00196ec4b89ab24" providerId="LiveId" clId="{D56C2762-4AC8-4E6B-BE61-91A75D2BD387}" dt="2024-01-29T16:42:23.285" v="76" actId="47"/>
        <pc:sldMkLst>
          <pc:docMk/>
          <pc:sldMk cId="2686144031" sldId="872"/>
        </pc:sldMkLst>
      </pc:sldChg>
      <pc:sldChg chg="delSp modSp mod">
        <pc:chgData name="lefteris morits" userId="c00196ec4b89ab24" providerId="LiveId" clId="{D56C2762-4AC8-4E6B-BE61-91A75D2BD387}" dt="2024-01-29T16:49:43.469" v="170" actId="20577"/>
        <pc:sldMkLst>
          <pc:docMk/>
          <pc:sldMk cId="262872870" sldId="873"/>
        </pc:sldMkLst>
        <pc:spChg chg="del">
          <ac:chgData name="lefteris morits" userId="c00196ec4b89ab24" providerId="LiveId" clId="{D56C2762-4AC8-4E6B-BE61-91A75D2BD387}" dt="2024-01-29T16:49:13.325" v="128" actId="478"/>
          <ac:spMkLst>
            <pc:docMk/>
            <pc:sldMk cId="262872870" sldId="873"/>
            <ac:spMk id="3" creationId="{AFC16F37-FFAA-4510-BA5B-3262396C1030}"/>
          </ac:spMkLst>
        </pc:spChg>
        <pc:spChg chg="mod">
          <ac:chgData name="lefteris morits" userId="c00196ec4b89ab24" providerId="LiveId" clId="{D56C2762-4AC8-4E6B-BE61-91A75D2BD387}" dt="2024-01-29T16:49:10.435" v="127"/>
          <ac:spMkLst>
            <pc:docMk/>
            <pc:sldMk cId="262872870" sldId="873"/>
            <ac:spMk id="5" creationId="{5CD1642E-3E82-449B-BE57-B1F921E8FE12}"/>
          </ac:spMkLst>
        </pc:spChg>
        <pc:spChg chg="mod">
          <ac:chgData name="lefteris morits" userId="c00196ec4b89ab24" providerId="LiveId" clId="{D56C2762-4AC8-4E6B-BE61-91A75D2BD387}" dt="2024-01-29T16:49:43.469" v="170" actId="20577"/>
          <ac:spMkLst>
            <pc:docMk/>
            <pc:sldMk cId="262872870" sldId="873"/>
            <ac:spMk id="7" creationId="{A7F1F95C-D6C1-4089-A907-8E92A7A49D1E}"/>
          </ac:spMkLst>
        </pc:spChg>
        <pc:spChg chg="del">
          <ac:chgData name="lefteris morits" userId="c00196ec4b89ab24" providerId="LiveId" clId="{D56C2762-4AC8-4E6B-BE61-91A75D2BD387}" dt="2024-01-29T16:49:15.830" v="129" actId="478"/>
          <ac:spMkLst>
            <pc:docMk/>
            <pc:sldMk cId="262872870" sldId="873"/>
            <ac:spMk id="9" creationId="{C256DCD9-2A0E-4927-A0A7-B322903F9F95}"/>
          </ac:spMkLst>
        </pc:spChg>
      </pc:sldChg>
      <pc:sldChg chg="modSp mod">
        <pc:chgData name="lefteris morits" userId="c00196ec4b89ab24" providerId="LiveId" clId="{D56C2762-4AC8-4E6B-BE61-91A75D2BD387}" dt="2024-01-29T16:46:58.810" v="98"/>
        <pc:sldMkLst>
          <pc:docMk/>
          <pc:sldMk cId="2488723471" sldId="874"/>
        </pc:sldMkLst>
        <pc:spChg chg="mod">
          <ac:chgData name="lefteris morits" userId="c00196ec4b89ab24" providerId="LiveId" clId="{D56C2762-4AC8-4E6B-BE61-91A75D2BD387}" dt="2024-01-29T16:46:58.810" v="98"/>
          <ac:spMkLst>
            <pc:docMk/>
            <pc:sldMk cId="2488723471" sldId="874"/>
            <ac:spMk id="2" creationId="{A2223680-E0FA-498B-B4F4-C959A048D800}"/>
          </ac:spMkLst>
        </pc:spChg>
        <pc:spChg chg="mod">
          <ac:chgData name="lefteris morits" userId="c00196ec4b89ab24" providerId="LiveId" clId="{D56C2762-4AC8-4E6B-BE61-91A75D2BD387}" dt="2024-01-29T16:46:41.255" v="97" actId="20577"/>
          <ac:spMkLst>
            <pc:docMk/>
            <pc:sldMk cId="2488723471" sldId="874"/>
            <ac:spMk id="12" creationId="{6D15E7F7-C3FD-4467-A8AB-0BC0491F97BE}"/>
          </ac:spMkLst>
        </pc:spChg>
      </pc:sldChg>
      <pc:sldChg chg="modSp mod">
        <pc:chgData name="lefteris morits" userId="c00196ec4b89ab24" providerId="LiveId" clId="{D56C2762-4AC8-4E6B-BE61-91A75D2BD387}" dt="2024-01-29T16:47:23.103" v="100" actId="20577"/>
        <pc:sldMkLst>
          <pc:docMk/>
          <pc:sldMk cId="341192783" sldId="875"/>
        </pc:sldMkLst>
        <pc:spChg chg="mod">
          <ac:chgData name="lefteris morits" userId="c00196ec4b89ab24" providerId="LiveId" clId="{D56C2762-4AC8-4E6B-BE61-91A75D2BD387}" dt="2024-01-29T16:47:20.483" v="99"/>
          <ac:spMkLst>
            <pc:docMk/>
            <pc:sldMk cId="341192783" sldId="875"/>
            <ac:spMk id="2" creationId="{A2223680-E0FA-498B-B4F4-C959A048D800}"/>
          </ac:spMkLst>
        </pc:spChg>
        <pc:spChg chg="mod">
          <ac:chgData name="lefteris morits" userId="c00196ec4b89ab24" providerId="LiveId" clId="{D56C2762-4AC8-4E6B-BE61-91A75D2BD387}" dt="2024-01-29T16:47:23.103" v="100" actId="20577"/>
          <ac:spMkLst>
            <pc:docMk/>
            <pc:sldMk cId="341192783" sldId="875"/>
            <ac:spMk id="12" creationId="{6D15E7F7-C3FD-4467-A8AB-0BC0491F97BE}"/>
          </ac:spMkLst>
        </pc:spChg>
      </pc:sldChg>
      <pc:sldChg chg="del">
        <pc:chgData name="lefteris morits" userId="c00196ec4b89ab24" providerId="LiveId" clId="{D56C2762-4AC8-4E6B-BE61-91A75D2BD387}" dt="2024-01-29T16:46:32.630" v="95" actId="47"/>
        <pc:sldMkLst>
          <pc:docMk/>
          <pc:sldMk cId="405907199" sldId="876"/>
        </pc:sldMkLst>
      </pc:sldChg>
      <pc:sldChg chg="del">
        <pc:chgData name="lefteris morits" userId="c00196ec4b89ab24" providerId="LiveId" clId="{D56C2762-4AC8-4E6B-BE61-91A75D2BD387}" dt="2024-01-29T16:46:33.147" v="96" actId="47"/>
        <pc:sldMkLst>
          <pc:docMk/>
          <pc:sldMk cId="3058600944" sldId="877"/>
        </pc:sldMkLst>
      </pc:sldChg>
      <pc:sldChg chg="del">
        <pc:chgData name="lefteris morits" userId="c00196ec4b89ab24" providerId="LiveId" clId="{D56C2762-4AC8-4E6B-BE61-91A75D2BD387}" dt="2024-01-29T16:46:31.981" v="94" actId="47"/>
        <pc:sldMkLst>
          <pc:docMk/>
          <pc:sldMk cId="2466143898" sldId="878"/>
        </pc:sldMkLst>
      </pc:sldChg>
      <pc:sldChg chg="del">
        <pc:chgData name="lefteris morits" userId="c00196ec4b89ab24" providerId="LiveId" clId="{D56C2762-4AC8-4E6B-BE61-91A75D2BD387}" dt="2024-01-29T16:50:56.572" v="187" actId="47"/>
        <pc:sldMkLst>
          <pc:docMk/>
          <pc:sldMk cId="3388723053" sldId="879"/>
        </pc:sldMkLst>
      </pc:sldChg>
      <pc:sldChg chg="del">
        <pc:chgData name="lefteris morits" userId="c00196ec4b89ab24" providerId="LiveId" clId="{D56C2762-4AC8-4E6B-BE61-91A75D2BD387}" dt="2024-01-29T16:46:30.701" v="92" actId="47"/>
        <pc:sldMkLst>
          <pc:docMk/>
          <pc:sldMk cId="2331592828" sldId="880"/>
        </pc:sldMkLst>
      </pc:sldChg>
      <pc:sldChg chg="del">
        <pc:chgData name="lefteris morits" userId="c00196ec4b89ab24" providerId="LiveId" clId="{D56C2762-4AC8-4E6B-BE61-91A75D2BD387}" dt="2024-01-29T16:48:07.725" v="118" actId="47"/>
        <pc:sldMkLst>
          <pc:docMk/>
          <pc:sldMk cId="487962226" sldId="881"/>
        </pc:sldMkLst>
      </pc:sldChg>
      <pc:sldChg chg="del">
        <pc:chgData name="lefteris morits" userId="c00196ec4b89ab24" providerId="LiveId" clId="{D56C2762-4AC8-4E6B-BE61-91A75D2BD387}" dt="2024-01-29T16:48:08.168" v="119" actId="47"/>
        <pc:sldMkLst>
          <pc:docMk/>
          <pc:sldMk cId="1117147429" sldId="882"/>
        </pc:sldMkLst>
      </pc:sldChg>
      <pc:sldChg chg="del">
        <pc:chgData name="lefteris morits" userId="c00196ec4b89ab24" providerId="LiveId" clId="{D56C2762-4AC8-4E6B-BE61-91A75D2BD387}" dt="2024-01-29T16:50:16.085" v="176" actId="47"/>
        <pc:sldMkLst>
          <pc:docMk/>
          <pc:sldMk cId="3282523601" sldId="883"/>
        </pc:sldMkLst>
      </pc:sldChg>
      <pc:sldChg chg="del">
        <pc:chgData name="lefteris morits" userId="c00196ec4b89ab24" providerId="LiveId" clId="{D56C2762-4AC8-4E6B-BE61-91A75D2BD387}" dt="2024-01-29T16:49:55.108" v="171" actId="47"/>
        <pc:sldMkLst>
          <pc:docMk/>
          <pc:sldMk cId="663256210" sldId="884"/>
        </pc:sldMkLst>
      </pc:sldChg>
      <pc:sldChg chg="del">
        <pc:chgData name="lefteris morits" userId="c00196ec4b89ab24" providerId="LiveId" clId="{D56C2762-4AC8-4E6B-BE61-91A75D2BD387}" dt="2024-01-29T16:51:00.837" v="190" actId="47"/>
        <pc:sldMkLst>
          <pc:docMk/>
          <pc:sldMk cId="569411072" sldId="885"/>
        </pc:sldMkLst>
      </pc:sldChg>
      <pc:sldChg chg="del">
        <pc:chgData name="lefteris morits" userId="c00196ec4b89ab24" providerId="LiveId" clId="{D56C2762-4AC8-4E6B-BE61-91A75D2BD387}" dt="2024-01-29T16:51:00.153" v="189" actId="47"/>
        <pc:sldMkLst>
          <pc:docMk/>
          <pc:sldMk cId="2863731866" sldId="886"/>
        </pc:sldMkLst>
      </pc:sldChg>
      <pc:sldChg chg="del">
        <pc:chgData name="lefteris morits" userId="c00196ec4b89ab24" providerId="LiveId" clId="{D56C2762-4AC8-4E6B-BE61-91A75D2BD387}" dt="2024-01-29T16:48:07.035" v="117" actId="47"/>
        <pc:sldMkLst>
          <pc:docMk/>
          <pc:sldMk cId="2996911397" sldId="887"/>
        </pc:sldMkLst>
      </pc:sldChg>
      <pc:sldChg chg="del">
        <pc:chgData name="lefteris morits" userId="c00196ec4b89ab24" providerId="LiveId" clId="{D56C2762-4AC8-4E6B-BE61-91A75D2BD387}" dt="2024-01-29T16:50:20.344" v="180" actId="47"/>
        <pc:sldMkLst>
          <pc:docMk/>
          <pc:sldMk cId="484702471" sldId="888"/>
        </pc:sldMkLst>
      </pc:sldChg>
      <pc:sldChg chg="del">
        <pc:chgData name="lefteris morits" userId="c00196ec4b89ab24" providerId="LiveId" clId="{D56C2762-4AC8-4E6B-BE61-91A75D2BD387}" dt="2024-01-29T16:42:35.148" v="78" actId="47"/>
        <pc:sldMkLst>
          <pc:docMk/>
          <pc:sldMk cId="196187604" sldId="889"/>
        </pc:sldMkLst>
      </pc:sldChg>
      <pc:sldChg chg="del">
        <pc:chgData name="lefteris morits" userId="c00196ec4b89ab24" providerId="LiveId" clId="{D56C2762-4AC8-4E6B-BE61-91A75D2BD387}" dt="2024-01-29T16:49:56.266" v="173" actId="47"/>
        <pc:sldMkLst>
          <pc:docMk/>
          <pc:sldMk cId="14181781" sldId="890"/>
        </pc:sldMkLst>
      </pc:sldChg>
      <pc:sldChg chg="del">
        <pc:chgData name="lefteris morits" userId="c00196ec4b89ab24" providerId="LiveId" clId="{D56C2762-4AC8-4E6B-BE61-91A75D2BD387}" dt="2024-01-29T16:49:55.605" v="172" actId="47"/>
        <pc:sldMkLst>
          <pc:docMk/>
          <pc:sldMk cId="3871240333" sldId="891"/>
        </pc:sldMkLst>
      </pc:sldChg>
      <pc:sldChg chg="del">
        <pc:chgData name="lefteris morits" userId="c00196ec4b89ab24" providerId="LiveId" clId="{D56C2762-4AC8-4E6B-BE61-91A75D2BD387}" dt="2024-01-29T16:47:36.811" v="101" actId="47"/>
        <pc:sldMkLst>
          <pc:docMk/>
          <pc:sldMk cId="266284230" sldId="892"/>
        </pc:sldMkLst>
      </pc:sldChg>
      <pc:sldChg chg="del">
        <pc:chgData name="lefteris morits" userId="c00196ec4b89ab24" providerId="LiveId" clId="{D56C2762-4AC8-4E6B-BE61-91A75D2BD387}" dt="2024-01-29T16:48:06.420" v="116" actId="47"/>
        <pc:sldMkLst>
          <pc:docMk/>
          <pc:sldMk cId="3669274606" sldId="893"/>
        </pc:sldMkLst>
      </pc:sldChg>
      <pc:sldChg chg="del">
        <pc:chgData name="lefteris morits" userId="c00196ec4b89ab24" providerId="LiveId" clId="{D56C2762-4AC8-4E6B-BE61-91A75D2BD387}" dt="2024-01-29T16:46:31.436" v="93" actId="47"/>
        <pc:sldMkLst>
          <pc:docMk/>
          <pc:sldMk cId="3906912221" sldId="894"/>
        </pc:sldMkLst>
      </pc:sldChg>
      <pc:sldChg chg="del">
        <pc:chgData name="lefteris morits" userId="c00196ec4b89ab24" providerId="LiveId" clId="{D56C2762-4AC8-4E6B-BE61-91A75D2BD387}" dt="2024-01-29T16:50:17.446" v="178" actId="47"/>
        <pc:sldMkLst>
          <pc:docMk/>
          <pc:sldMk cId="1872165323" sldId="895"/>
        </pc:sldMkLst>
      </pc:sldChg>
      <pc:sldChg chg="del">
        <pc:chgData name="lefteris morits" userId="c00196ec4b89ab24" providerId="LiveId" clId="{D56C2762-4AC8-4E6B-BE61-91A75D2BD387}" dt="2024-01-29T16:48:08.581" v="120" actId="47"/>
        <pc:sldMkLst>
          <pc:docMk/>
          <pc:sldMk cId="3424010614" sldId="896"/>
        </pc:sldMkLst>
      </pc:sldChg>
      <pc:sldChg chg="del">
        <pc:chgData name="lefteris morits" userId="c00196ec4b89ab24" providerId="LiveId" clId="{D56C2762-4AC8-4E6B-BE61-91A75D2BD387}" dt="2024-01-29T16:48:02.609" v="111" actId="47"/>
        <pc:sldMkLst>
          <pc:docMk/>
          <pc:sldMk cId="1846299620" sldId="897"/>
        </pc:sldMkLst>
      </pc:sldChg>
      <pc:sldChg chg="del">
        <pc:chgData name="lefteris morits" userId="c00196ec4b89ab24" providerId="LiveId" clId="{D56C2762-4AC8-4E6B-BE61-91A75D2BD387}" dt="2024-01-29T16:48:03.337" v="112" actId="47"/>
        <pc:sldMkLst>
          <pc:docMk/>
          <pc:sldMk cId="3734760055" sldId="898"/>
        </pc:sldMkLst>
      </pc:sldChg>
      <pc:sldChg chg="del">
        <pc:chgData name="lefteris morits" userId="c00196ec4b89ab24" providerId="LiveId" clId="{D56C2762-4AC8-4E6B-BE61-91A75D2BD387}" dt="2024-01-29T16:47:38.279" v="102" actId="47"/>
        <pc:sldMkLst>
          <pc:docMk/>
          <pc:sldMk cId="3715634750" sldId="900"/>
        </pc:sldMkLst>
      </pc:sldChg>
      <pc:sldChg chg="del">
        <pc:chgData name="lefteris morits" userId="c00196ec4b89ab24" providerId="LiveId" clId="{D56C2762-4AC8-4E6B-BE61-91A75D2BD387}" dt="2024-01-29T16:50:19.357" v="179" actId="47"/>
        <pc:sldMkLst>
          <pc:docMk/>
          <pc:sldMk cId="1992124776" sldId="901"/>
        </pc:sldMkLst>
      </pc:sldChg>
      <pc:sldChg chg="del">
        <pc:chgData name="lefteris morits" userId="c00196ec4b89ab24" providerId="LiveId" clId="{D56C2762-4AC8-4E6B-BE61-91A75D2BD387}" dt="2024-01-29T16:50:17.104" v="177" actId="47"/>
        <pc:sldMkLst>
          <pc:docMk/>
          <pc:sldMk cId="309135021" sldId="902"/>
        </pc:sldMkLst>
      </pc:sldChg>
      <pc:sldChg chg="del">
        <pc:chgData name="lefteris morits" userId="c00196ec4b89ab24" providerId="LiveId" clId="{D56C2762-4AC8-4E6B-BE61-91A75D2BD387}" dt="2024-01-29T16:46:23.586" v="85" actId="47"/>
        <pc:sldMkLst>
          <pc:docMk/>
          <pc:sldMk cId="1452834914" sldId="903"/>
        </pc:sldMkLst>
      </pc:sldChg>
      <pc:sldChg chg="addSp delSp del mod">
        <pc:chgData name="lefteris morits" userId="c00196ec4b89ab24" providerId="LiveId" clId="{D56C2762-4AC8-4E6B-BE61-91A75D2BD387}" dt="2024-01-29T16:46:24.480" v="86" actId="47"/>
        <pc:sldMkLst>
          <pc:docMk/>
          <pc:sldMk cId="3939651428" sldId="904"/>
        </pc:sldMkLst>
        <pc:spChg chg="add del">
          <ac:chgData name="lefteris morits" userId="c00196ec4b89ab24" providerId="LiveId" clId="{D56C2762-4AC8-4E6B-BE61-91A75D2BD387}" dt="2024-01-29T16:39:27.133" v="1" actId="478"/>
          <ac:spMkLst>
            <pc:docMk/>
            <pc:sldMk cId="3939651428" sldId="904"/>
            <ac:spMk id="5" creationId="{12A12125-238F-4CE0-92A1-480D57CFC763}"/>
          </ac:spMkLst>
        </pc:spChg>
      </pc:sldChg>
      <pc:sldChg chg="del">
        <pc:chgData name="lefteris morits" userId="c00196ec4b89ab24" providerId="LiveId" clId="{D56C2762-4AC8-4E6B-BE61-91A75D2BD387}" dt="2024-01-29T16:46:25.086" v="87" actId="47"/>
        <pc:sldMkLst>
          <pc:docMk/>
          <pc:sldMk cId="2533525915" sldId="905"/>
        </pc:sldMkLst>
      </pc:sldChg>
      <pc:sldChg chg="del">
        <pc:chgData name="lefteris morits" userId="c00196ec4b89ab24" providerId="LiveId" clId="{D56C2762-4AC8-4E6B-BE61-91A75D2BD387}" dt="2024-01-29T16:46:26.020" v="88" actId="47"/>
        <pc:sldMkLst>
          <pc:docMk/>
          <pc:sldMk cId="3428462724" sldId="906"/>
        </pc:sldMkLst>
      </pc:sldChg>
      <pc:sldChg chg="del">
        <pc:chgData name="lefteris morits" userId="c00196ec4b89ab24" providerId="LiveId" clId="{D56C2762-4AC8-4E6B-BE61-91A75D2BD387}" dt="2024-01-29T16:46:26.945" v="89" actId="47"/>
        <pc:sldMkLst>
          <pc:docMk/>
          <pc:sldMk cId="2675328776" sldId="9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8450B8FC-714E-48A2-8E44-56D25F758704}" type="datetimeFigureOut">
              <a:rPr lang="de-DE" smtClean="0"/>
              <a:t>31.01.2024</a:t>
            </a:fld>
            <a:endParaRPr lang="de-DE" dirty="0"/>
          </a:p>
        </p:txBody>
      </p:sp>
      <p:sp>
        <p:nvSpPr>
          <p:cNvPr id="4" name="Fußzeilenplatzhalt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37EA0638-1204-433B-84FC-523B5B170F5E}" type="slidenum">
              <a:rPr lang="de-DE" smtClean="0"/>
              <a:t>‹#›</a:t>
            </a:fld>
            <a:endParaRPr lang="de-DE" dirty="0"/>
          </a:p>
        </p:txBody>
      </p:sp>
    </p:spTree>
    <p:extLst>
      <p:ext uri="{BB962C8B-B14F-4D97-AF65-F5344CB8AC3E}">
        <p14:creationId xmlns:p14="http://schemas.microsoft.com/office/powerpoint/2010/main" val="1969185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31.01.2024</a:t>
            </a:fld>
            <a:endParaRPr lang="de-DE" dirty="0"/>
          </a:p>
        </p:txBody>
      </p:sp>
      <p:sp>
        <p:nvSpPr>
          <p:cNvPr id="4" name="Folienbildplatzhalter 3"/>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a:t>
            </a:fld>
            <a:endParaRPr lang="de-DE" dirty="0"/>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035" rtl="0" eaLnBrk="1" latinLnBrk="0" hangingPunct="1">
      <a:defRPr sz="1200" kern="1200">
        <a:solidFill>
          <a:schemeClr val="tx1"/>
        </a:solidFill>
        <a:latin typeface="+mn-lt"/>
        <a:ea typeface="+mn-ea"/>
        <a:cs typeface="+mn-cs"/>
      </a:defRPr>
    </a:lvl1pPr>
    <a:lvl2pPr marL="457018" algn="l" defTabSz="914035" rtl="0" eaLnBrk="1" latinLnBrk="0" hangingPunct="1">
      <a:defRPr sz="1200" kern="1200">
        <a:solidFill>
          <a:schemeClr val="tx1"/>
        </a:solidFill>
        <a:latin typeface="+mn-lt"/>
        <a:ea typeface="+mn-ea"/>
        <a:cs typeface="+mn-cs"/>
      </a:defRPr>
    </a:lvl2pPr>
    <a:lvl3pPr marL="914035" algn="l" defTabSz="914035" rtl="0" eaLnBrk="1" latinLnBrk="0" hangingPunct="1">
      <a:defRPr sz="1200" kern="1200">
        <a:solidFill>
          <a:schemeClr val="tx1"/>
        </a:solidFill>
        <a:latin typeface="+mn-lt"/>
        <a:ea typeface="+mn-ea"/>
        <a:cs typeface="+mn-cs"/>
      </a:defRPr>
    </a:lvl3pPr>
    <a:lvl4pPr marL="1371054" algn="l" defTabSz="914035" rtl="0" eaLnBrk="1" latinLnBrk="0" hangingPunct="1">
      <a:defRPr sz="1200" kern="1200">
        <a:solidFill>
          <a:schemeClr val="tx1"/>
        </a:solidFill>
        <a:latin typeface="+mn-lt"/>
        <a:ea typeface="+mn-ea"/>
        <a:cs typeface="+mn-cs"/>
      </a:defRPr>
    </a:lvl4pPr>
    <a:lvl5pPr marL="1828069" algn="l" defTabSz="914035" rtl="0" eaLnBrk="1" latinLnBrk="0" hangingPunct="1">
      <a:defRPr sz="1200" kern="1200">
        <a:solidFill>
          <a:schemeClr val="tx1"/>
        </a:solidFill>
        <a:latin typeface="+mn-lt"/>
        <a:ea typeface="+mn-ea"/>
        <a:cs typeface="+mn-cs"/>
      </a:defRPr>
    </a:lvl5pPr>
    <a:lvl6pPr marL="2285086" algn="l" defTabSz="914035" rtl="0" eaLnBrk="1" latinLnBrk="0" hangingPunct="1">
      <a:defRPr sz="1200" kern="1200">
        <a:solidFill>
          <a:schemeClr val="tx1"/>
        </a:solidFill>
        <a:latin typeface="+mn-lt"/>
        <a:ea typeface="+mn-ea"/>
        <a:cs typeface="+mn-cs"/>
      </a:defRPr>
    </a:lvl6pPr>
    <a:lvl7pPr marL="2742104" algn="l" defTabSz="914035" rtl="0" eaLnBrk="1" latinLnBrk="0" hangingPunct="1">
      <a:defRPr sz="1200" kern="1200">
        <a:solidFill>
          <a:schemeClr val="tx1"/>
        </a:solidFill>
        <a:latin typeface="+mn-lt"/>
        <a:ea typeface="+mn-ea"/>
        <a:cs typeface="+mn-cs"/>
      </a:defRPr>
    </a:lvl7pPr>
    <a:lvl8pPr marL="3199120" algn="l" defTabSz="914035" rtl="0" eaLnBrk="1" latinLnBrk="0" hangingPunct="1">
      <a:defRPr sz="1200" kern="1200">
        <a:solidFill>
          <a:schemeClr val="tx1"/>
        </a:solidFill>
        <a:latin typeface="+mn-lt"/>
        <a:ea typeface="+mn-ea"/>
        <a:cs typeface="+mn-cs"/>
      </a:defRPr>
    </a:lvl8pPr>
    <a:lvl9pPr marL="3656138" algn="l" defTabSz="9140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5</a:t>
            </a:fld>
            <a:endParaRPr lang="en-US" dirty="0"/>
          </a:p>
        </p:txBody>
      </p:sp>
    </p:spTree>
    <p:extLst>
      <p:ext uri="{BB962C8B-B14F-4D97-AF65-F5344CB8AC3E}">
        <p14:creationId xmlns:p14="http://schemas.microsoft.com/office/powerpoint/2010/main" val="71946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9</a:t>
            </a:fld>
            <a:endParaRPr lang="en-US" dirty="0"/>
          </a:p>
        </p:txBody>
      </p:sp>
    </p:spTree>
    <p:extLst>
      <p:ext uri="{BB962C8B-B14F-4D97-AF65-F5344CB8AC3E}">
        <p14:creationId xmlns:p14="http://schemas.microsoft.com/office/powerpoint/2010/main" val="187610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70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2" name="Titel 1"/>
          <p:cNvSpPr>
            <a:spLocks noGrp="1"/>
          </p:cNvSpPr>
          <p:nvPr>
            <p:ph type="title" hasCustomPrompt="1"/>
          </p:nvPr>
        </p:nvSpPr>
        <p:spPr>
          <a:xfrm>
            <a:off x="516255" y="410829"/>
            <a:ext cx="11134410" cy="1073123"/>
          </a:xfrm>
        </p:spPr>
        <p:txBody>
          <a:bodyPr/>
          <a:lstStyle>
            <a:lvl1pPr>
              <a:defRPr>
                <a:solidFill>
                  <a:schemeClr val="tx1"/>
                </a:solidFill>
              </a:defRPr>
            </a:lvl1pPr>
          </a:lstStyle>
          <a:p>
            <a:r>
              <a:rPr lang="en-US" dirty="0"/>
              <a:t>Click to edit Master title style</a:t>
            </a:r>
          </a:p>
        </p:txBody>
      </p:sp>
      <p:sp>
        <p:nvSpPr>
          <p:cNvPr id="13" name="Textplatzhalter 12"/>
          <p:cNvSpPr>
            <a:spLocks noGrp="1"/>
          </p:cNvSpPr>
          <p:nvPr>
            <p:ph type="body" sz="quarter" idx="13" hasCustomPrompt="1"/>
          </p:nvPr>
        </p:nvSpPr>
        <p:spPr>
          <a:xfrm>
            <a:off x="516255" y="942477"/>
            <a:ext cx="11134410" cy="541475"/>
          </a:xfrm>
        </p:spPr>
        <p:txBody>
          <a:bodyPr lIns="10798" anchor="t" anchorCtr="0"/>
          <a:lstStyle>
            <a:lvl1pPr marL="0" indent="0">
              <a:buFont typeface="Arial" panose="020B0604020202020204" pitchFamily="34" charset="0"/>
              <a:buNone/>
              <a:defRPr>
                <a:solidFill>
                  <a:schemeClr val="bg1">
                    <a:lumMod val="50000"/>
                  </a:schemeClr>
                </a:solidFill>
              </a:defRPr>
            </a:lvl1pPr>
          </a:lstStyle>
          <a:p>
            <a:r>
              <a:rPr lang="en-US" noProof="1">
                <a:latin typeface="Calibri Light" panose="020F0302020204030204" pitchFamily="34" charset="0"/>
              </a:rPr>
              <a:t>Enter your subheadline here</a:t>
            </a:r>
          </a:p>
        </p:txBody>
      </p:sp>
      <p:sp>
        <p:nvSpPr>
          <p:cNvPr id="14"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5"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
        <p:nvSpPr>
          <p:cNvPr id="17" name="Inhaltsplatzhalter 2"/>
          <p:cNvSpPr>
            <a:spLocks noGrp="1"/>
          </p:cNvSpPr>
          <p:nvPr>
            <p:ph idx="1" hasCustomPrompt="1"/>
          </p:nvPr>
        </p:nvSpPr>
        <p:spPr>
          <a:xfrm>
            <a:off x="516252" y="1685924"/>
            <a:ext cx="11134410"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a:t>
            </a:r>
            <a:r>
              <a:rPr lang="en-US" dirty="0"/>
              <a:t>level</a:t>
            </a:r>
          </a:p>
          <a:p>
            <a:pPr lvl="4"/>
            <a:r>
              <a:rPr lang="en-US"/>
              <a:t>Fifth level</a:t>
            </a:r>
            <a:endParaRPr lang="en-US" dirty="0"/>
          </a:p>
        </p:txBody>
      </p:sp>
      <p:pic>
        <p:nvPicPr>
          <p:cNvPr id="3" name="Picture 2" descr="A close-up of a logo&#10;&#10;Description automatically generated">
            <a:extLst>
              <a:ext uri="{FF2B5EF4-FFF2-40B4-BE49-F238E27FC236}">
                <a16:creationId xmlns:a16="http://schemas.microsoft.com/office/drawing/2014/main" id="{B6BBF44B-2FC3-E232-AEA4-456652653C92}"/>
              </a:ext>
            </a:extLst>
          </p:cNvPr>
          <p:cNvPicPr>
            <a:picLocks noChangeAspect="1"/>
          </p:cNvPicPr>
          <p:nvPr userDrawn="1"/>
        </p:nvPicPr>
        <p:blipFill>
          <a:blip r:embed="rId2"/>
          <a:stretch>
            <a:fillRect/>
          </a:stretch>
        </p:blipFill>
        <p:spPr>
          <a:xfrm>
            <a:off x="9868544" y="6005923"/>
            <a:ext cx="1992776" cy="710191"/>
          </a:xfrm>
          <a:prstGeom prst="rect">
            <a:avLst/>
          </a:prstGeom>
        </p:spPr>
      </p:pic>
    </p:spTree>
    <p:extLst>
      <p:ext uri="{BB962C8B-B14F-4D97-AF65-F5344CB8AC3E}">
        <p14:creationId xmlns:p14="http://schemas.microsoft.com/office/powerpoint/2010/main" val="12260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22" name="Titel 1"/>
          <p:cNvSpPr>
            <a:spLocks noGrp="1"/>
          </p:cNvSpPr>
          <p:nvPr>
            <p:ph type="title" hasCustomPrompt="1"/>
          </p:nvPr>
        </p:nvSpPr>
        <p:spPr>
          <a:xfrm>
            <a:off x="516255" y="410829"/>
            <a:ext cx="11134410" cy="1073123"/>
          </a:xfrm>
        </p:spPr>
        <p:txBody>
          <a:bodyPr/>
          <a:lstStyle>
            <a:lvl1pPr>
              <a:defRPr>
                <a:solidFill>
                  <a:srgbClr val="083C51"/>
                </a:solidFill>
              </a:defRPr>
            </a:lvl1pPr>
          </a:lstStyle>
          <a:p>
            <a:r>
              <a:rPr lang="en-US" dirty="0"/>
              <a:t>Click to edit Master title style</a:t>
            </a:r>
          </a:p>
        </p:txBody>
      </p:sp>
      <p:sp>
        <p:nvSpPr>
          <p:cNvPr id="13" name="Textplatzhalter 12"/>
          <p:cNvSpPr>
            <a:spLocks noGrp="1"/>
          </p:cNvSpPr>
          <p:nvPr>
            <p:ph type="body" sz="quarter" idx="13" hasCustomPrompt="1"/>
          </p:nvPr>
        </p:nvSpPr>
        <p:spPr>
          <a:xfrm>
            <a:off x="516255" y="942477"/>
            <a:ext cx="11134410" cy="541475"/>
          </a:xfrm>
        </p:spPr>
        <p:txBody>
          <a:bodyPr vert="horz" lIns="10798" tIns="0" rIns="0" bIns="0" rtlCol="0" anchor="t" anchorCtr="0">
            <a:noAutofit/>
          </a:bodyPr>
          <a:lstStyle>
            <a:lvl1pPr marL="272967" indent="-272967">
              <a:buNone/>
              <a:defRPr lang="en-US" noProof="1">
                <a:solidFill>
                  <a:schemeClr val="bg1">
                    <a:lumMod val="50000"/>
                  </a:schemeClr>
                </a:solidFill>
              </a:defRPr>
            </a:lvl1pPr>
          </a:lstStyle>
          <a:p>
            <a:pPr marL="0" lvl="0" indent="0"/>
            <a:r>
              <a:rPr lang="en-US" noProof="1">
                <a:latin typeface="Calibri Light" panose="020F0302020204030204" pitchFamily="34" charset="0"/>
              </a:rPr>
              <a:t>Enter your subheadline here</a:t>
            </a:r>
          </a:p>
        </p:txBody>
      </p:sp>
      <p:sp>
        <p:nvSpPr>
          <p:cNvPr id="14" name="Inhaltsplatzhalter 2"/>
          <p:cNvSpPr>
            <a:spLocks noGrp="1"/>
          </p:cNvSpPr>
          <p:nvPr>
            <p:ph idx="15" hasCustomPrompt="1"/>
          </p:nvPr>
        </p:nvSpPr>
        <p:spPr>
          <a:xfrm>
            <a:off x="516252" y="1685924"/>
            <a:ext cx="5324764"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Inhaltsplatzhalter 2"/>
          <p:cNvSpPr>
            <a:spLocks noGrp="1"/>
          </p:cNvSpPr>
          <p:nvPr>
            <p:ph idx="16" hasCustomPrompt="1"/>
          </p:nvPr>
        </p:nvSpPr>
        <p:spPr>
          <a:xfrm>
            <a:off x="6310800" y="1685924"/>
            <a:ext cx="5324764" cy="4110515"/>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7"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Tree>
    <p:extLst>
      <p:ext uri="{BB962C8B-B14F-4D97-AF65-F5344CB8AC3E}">
        <p14:creationId xmlns:p14="http://schemas.microsoft.com/office/powerpoint/2010/main" val="106057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4">
    <p:spTree>
      <p:nvGrpSpPr>
        <p:cNvPr id="1" name=""/>
        <p:cNvGrpSpPr/>
        <p:nvPr/>
      </p:nvGrpSpPr>
      <p:grpSpPr>
        <a:xfrm>
          <a:off x="0" y="0"/>
          <a:ext cx="0" cy="0"/>
          <a:chOff x="0" y="0"/>
          <a:chExt cx="0" cy="0"/>
        </a:xfrm>
      </p:grpSpPr>
      <p:sp>
        <p:nvSpPr>
          <p:cNvPr id="14" name="Inhaltsplatzhalter 2"/>
          <p:cNvSpPr>
            <a:spLocks noGrp="1"/>
          </p:cNvSpPr>
          <p:nvPr>
            <p:ph idx="15" hasCustomPrompt="1"/>
          </p:nvPr>
        </p:nvSpPr>
        <p:spPr>
          <a:xfrm>
            <a:off x="516252" y="1685924"/>
            <a:ext cx="7014848"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ußzeilenplatzhalter 4"/>
          <p:cNvSpPr>
            <a:spLocks noGrp="1"/>
          </p:cNvSpPr>
          <p:nvPr>
            <p:ph type="ftr" sz="quarter" idx="3"/>
          </p:nvPr>
        </p:nvSpPr>
        <p:spPr>
          <a:xfrm>
            <a:off x="4659318" y="6076361"/>
            <a:ext cx="2871782"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7"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
        <p:nvSpPr>
          <p:cNvPr id="8" name="Bildplatzhalter 2"/>
          <p:cNvSpPr>
            <a:spLocks noGrp="1"/>
          </p:cNvSpPr>
          <p:nvPr>
            <p:ph type="pic" sz="quarter" idx="16"/>
          </p:nvPr>
        </p:nvSpPr>
        <p:spPr>
          <a:xfrm>
            <a:off x="7914561" y="0"/>
            <a:ext cx="4275851" cy="6858000"/>
          </a:xfrm>
          <a:solidFill>
            <a:schemeClr val="bg1">
              <a:lumMod val="85000"/>
            </a:schemeClr>
          </a:solidFill>
        </p:spPr>
        <p:txBody>
          <a:bodyPr/>
          <a:lstStyle>
            <a:lvl1pPr>
              <a:defRPr>
                <a:solidFill>
                  <a:schemeClr val="bg1">
                    <a:lumMod val="85000"/>
                  </a:schemeClr>
                </a:solidFill>
              </a:defRPr>
            </a:lvl1pPr>
          </a:lstStyle>
          <a:p>
            <a:endParaRPr lang="en-US" dirty="0"/>
          </a:p>
        </p:txBody>
      </p:sp>
      <p:sp>
        <p:nvSpPr>
          <p:cNvPr id="9" name="Titel 1"/>
          <p:cNvSpPr>
            <a:spLocks noGrp="1"/>
          </p:cNvSpPr>
          <p:nvPr>
            <p:ph type="title" hasCustomPrompt="1"/>
          </p:nvPr>
        </p:nvSpPr>
        <p:spPr>
          <a:xfrm>
            <a:off x="516255" y="410829"/>
            <a:ext cx="7014845" cy="1073123"/>
          </a:xfrm>
        </p:spPr>
        <p:txBody>
          <a:bodyPr/>
          <a:lstStyle>
            <a:lvl1pPr>
              <a:defRPr>
                <a:solidFill>
                  <a:srgbClr val="083C51"/>
                </a:solidFill>
              </a:defRPr>
            </a:lvl1pPr>
          </a:lstStyle>
          <a:p>
            <a:r>
              <a:rPr lang="en-US" dirty="0"/>
              <a:t>Click to edit Master title style</a:t>
            </a:r>
          </a:p>
        </p:txBody>
      </p:sp>
      <p:sp>
        <p:nvSpPr>
          <p:cNvPr id="10" name="Textplatzhalter 12"/>
          <p:cNvSpPr>
            <a:spLocks noGrp="1"/>
          </p:cNvSpPr>
          <p:nvPr>
            <p:ph type="body" sz="quarter" idx="13" hasCustomPrompt="1"/>
          </p:nvPr>
        </p:nvSpPr>
        <p:spPr>
          <a:xfrm>
            <a:off x="516255" y="942477"/>
            <a:ext cx="7014845" cy="541475"/>
          </a:xfrm>
        </p:spPr>
        <p:txBody>
          <a:bodyPr vert="horz" lIns="10798" tIns="0" rIns="0" bIns="0" rtlCol="0" anchor="t" anchorCtr="0">
            <a:noAutofit/>
          </a:bodyPr>
          <a:lstStyle>
            <a:lvl1pPr marL="272967" indent="-272967">
              <a:buNone/>
              <a:defRPr lang="en-US" noProof="1">
                <a:solidFill>
                  <a:schemeClr val="bg1">
                    <a:lumMod val="50000"/>
                  </a:schemeClr>
                </a:solidFill>
              </a:defRPr>
            </a:lvl1pPr>
          </a:lstStyle>
          <a:p>
            <a:pPr marL="0" lvl="0" indent="0"/>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63692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eck 8"/>
          <p:cNvSpPr/>
          <p:nvPr userDrawn="1"/>
        </p:nvSpPr>
        <p:spPr>
          <a:xfrm>
            <a:off x="0" y="3"/>
            <a:ext cx="12190412" cy="685799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solidFill>
                <a:srgbClr val="083C51"/>
              </a:solidFill>
            </a:endParaRPr>
          </a:p>
        </p:txBody>
      </p:sp>
      <p:sp>
        <p:nvSpPr>
          <p:cNvPr id="2" name="Titelplatzhalter 1"/>
          <p:cNvSpPr>
            <a:spLocks noGrp="1"/>
          </p:cNvSpPr>
          <p:nvPr>
            <p:ph type="title"/>
          </p:nvPr>
        </p:nvSpPr>
        <p:spPr>
          <a:xfrm>
            <a:off x="516255" y="410829"/>
            <a:ext cx="11134410" cy="1073123"/>
          </a:xfrm>
          <a:prstGeom prst="rect">
            <a:avLst/>
          </a:prstGeom>
        </p:spPr>
        <p:txBody>
          <a:bodyPr vert="horz" lIns="0" tIns="0" rIns="0" bIns="0" rtlCol="0" anchor="t" anchorCtr="0">
            <a:normAutofit/>
          </a:bodyPr>
          <a:lstStyle/>
          <a:p>
            <a:pPr lvl="0"/>
            <a:r>
              <a:rPr lang="en-US" noProof="0"/>
              <a:t>Click to edit Master title style</a:t>
            </a:r>
          </a:p>
        </p:txBody>
      </p:sp>
      <p:sp>
        <p:nvSpPr>
          <p:cNvPr id="3" name="Textplatzhalter 2"/>
          <p:cNvSpPr>
            <a:spLocks noGrp="1"/>
          </p:cNvSpPr>
          <p:nvPr>
            <p:ph type="body" idx="1"/>
          </p:nvPr>
        </p:nvSpPr>
        <p:spPr>
          <a:xfrm>
            <a:off x="516255" y="1685924"/>
            <a:ext cx="11134410" cy="4119563"/>
          </a:xfrm>
          <a:prstGeom prst="rect">
            <a:avLst/>
          </a:prstGeom>
        </p:spPr>
        <p:txBody>
          <a:bodyPr vert="horz" lIns="10798"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noProof="0"/>
              <a:t>Enter your footer text here</a:t>
            </a:r>
          </a:p>
        </p:txBody>
      </p:sp>
      <p:sp>
        <p:nvSpPr>
          <p:cNvPr id="6"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noProof="0" smtClean="0"/>
              <a:pPr/>
              <a:t>‹#›</a:t>
            </a:fld>
            <a:endParaRPr lang="en-US" noProof="0"/>
          </a:p>
        </p:txBody>
      </p:sp>
    </p:spTree>
    <p:extLst>
      <p:ext uri="{BB962C8B-B14F-4D97-AF65-F5344CB8AC3E}">
        <p14:creationId xmlns:p14="http://schemas.microsoft.com/office/powerpoint/2010/main" val="1187222015"/>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10" r:id="rId3"/>
    <p:sldLayoutId id="214748371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7" rtl="0" eaLnBrk="1" latinLnBrk="0" hangingPunct="1">
        <a:lnSpc>
          <a:spcPct val="85000"/>
        </a:lnSpc>
        <a:spcBef>
          <a:spcPct val="0"/>
        </a:spcBef>
        <a:buNone/>
        <a:defRPr lang="en-US" sz="3600" b="0" kern="1200" dirty="0">
          <a:solidFill>
            <a:schemeClr val="tx2"/>
          </a:solidFill>
          <a:latin typeface="Bebas Neue" panose="020B0606020202050201" pitchFamily="34" charset="0"/>
          <a:ea typeface="+mj-ea"/>
          <a:cs typeface="+mj-cs"/>
        </a:defRPr>
      </a:lvl1pPr>
    </p:titleStyle>
    <p:body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tx1">
              <a:lumMod val="95000"/>
              <a:lumOff val="5000"/>
            </a:schemeClr>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tx1">
              <a:lumMod val="95000"/>
              <a:lumOff val="5000"/>
            </a:schemeClr>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tx1">
              <a:lumMod val="95000"/>
              <a:lumOff val="5000"/>
            </a:schemeClr>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tx1">
              <a:lumMod val="95000"/>
              <a:lumOff val="5000"/>
            </a:schemeClr>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tx1">
              <a:lumMod val="95000"/>
              <a:lumOff val="5000"/>
            </a:schemeClr>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127" rtl="0" eaLnBrk="1" latinLnBrk="0" hangingPunct="1">
        <a:defRPr sz="1900" kern="1200">
          <a:solidFill>
            <a:schemeClr val="tx1"/>
          </a:solidFill>
          <a:latin typeface="+mn-lt"/>
          <a:ea typeface="+mn-ea"/>
          <a:cs typeface="+mn-cs"/>
        </a:defRPr>
      </a:lvl1pPr>
      <a:lvl2pPr marL="457064" algn="l" defTabSz="914127" rtl="0" eaLnBrk="1" latinLnBrk="0" hangingPunct="1">
        <a:defRPr sz="1900" kern="1200">
          <a:solidFill>
            <a:schemeClr val="tx1"/>
          </a:solidFill>
          <a:latin typeface="+mn-lt"/>
          <a:ea typeface="+mn-ea"/>
          <a:cs typeface="+mn-cs"/>
        </a:defRPr>
      </a:lvl2pPr>
      <a:lvl3pPr marL="914127" algn="l" defTabSz="914127" rtl="0" eaLnBrk="1" latinLnBrk="0" hangingPunct="1">
        <a:defRPr sz="1900" kern="1200">
          <a:solidFill>
            <a:schemeClr val="tx1"/>
          </a:solidFill>
          <a:latin typeface="+mn-lt"/>
          <a:ea typeface="+mn-ea"/>
          <a:cs typeface="+mn-cs"/>
        </a:defRPr>
      </a:lvl3pPr>
      <a:lvl4pPr marL="1371190" algn="l" defTabSz="914127" rtl="0" eaLnBrk="1" latinLnBrk="0" hangingPunct="1">
        <a:defRPr sz="1900" kern="1200">
          <a:solidFill>
            <a:schemeClr val="tx1"/>
          </a:solidFill>
          <a:latin typeface="+mn-lt"/>
          <a:ea typeface="+mn-ea"/>
          <a:cs typeface="+mn-cs"/>
        </a:defRPr>
      </a:lvl4pPr>
      <a:lvl5pPr marL="1828252" algn="l" defTabSz="914127" rtl="0" eaLnBrk="1" latinLnBrk="0" hangingPunct="1">
        <a:defRPr sz="1900" kern="1200">
          <a:solidFill>
            <a:schemeClr val="tx1"/>
          </a:solidFill>
          <a:latin typeface="+mn-lt"/>
          <a:ea typeface="+mn-ea"/>
          <a:cs typeface="+mn-cs"/>
        </a:defRPr>
      </a:lvl5pPr>
      <a:lvl6pPr marL="2285314" algn="l" defTabSz="914127" rtl="0" eaLnBrk="1" latinLnBrk="0" hangingPunct="1">
        <a:defRPr sz="1900" kern="1200">
          <a:solidFill>
            <a:schemeClr val="tx1"/>
          </a:solidFill>
          <a:latin typeface="+mn-lt"/>
          <a:ea typeface="+mn-ea"/>
          <a:cs typeface="+mn-cs"/>
        </a:defRPr>
      </a:lvl6pPr>
      <a:lvl7pPr marL="2742378" algn="l" defTabSz="914127" rtl="0" eaLnBrk="1" latinLnBrk="0" hangingPunct="1">
        <a:defRPr sz="1900" kern="1200">
          <a:solidFill>
            <a:schemeClr val="tx1"/>
          </a:solidFill>
          <a:latin typeface="+mn-lt"/>
          <a:ea typeface="+mn-ea"/>
          <a:cs typeface="+mn-cs"/>
        </a:defRPr>
      </a:lvl7pPr>
      <a:lvl8pPr marL="3199440" algn="l" defTabSz="914127" rtl="0" eaLnBrk="1" latinLnBrk="0" hangingPunct="1">
        <a:defRPr sz="1900" kern="1200">
          <a:solidFill>
            <a:schemeClr val="tx1"/>
          </a:solidFill>
          <a:latin typeface="+mn-lt"/>
          <a:ea typeface="+mn-ea"/>
          <a:cs typeface="+mn-cs"/>
        </a:defRPr>
      </a:lvl8pPr>
      <a:lvl9pPr marL="3656504" algn="l" defTabSz="91412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A044E44D-CA8F-4A37-A7B6-E24977F4858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893"/>
            <a:ext cx="12190413" cy="6857107"/>
          </a:xfrm>
          <a:prstGeom prst="rect">
            <a:avLst/>
          </a:prstGeom>
        </p:spPr>
      </p:pic>
      <p:sp>
        <p:nvSpPr>
          <p:cNvPr id="3" name="Rechteck 2">
            <a:extLst>
              <a:ext uri="{FF2B5EF4-FFF2-40B4-BE49-F238E27FC236}">
                <a16:creationId xmlns:a16="http://schemas.microsoft.com/office/drawing/2014/main" id="{AFC16F37-FFAA-4510-BA5B-3262396C1030}"/>
              </a:ext>
            </a:extLst>
          </p:cNvPr>
          <p:cNvSpPr/>
          <p:nvPr/>
        </p:nvSpPr>
        <p:spPr>
          <a:xfrm>
            <a:off x="789256" y="1842778"/>
            <a:ext cx="3355288" cy="677108"/>
          </a:xfrm>
          <a:prstGeom prst="rect">
            <a:avLst/>
          </a:prstGeom>
          <a:solidFill>
            <a:srgbClr val="C000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4400" dirty="0"/>
              <a:t>Data doctors</a:t>
            </a:r>
          </a:p>
        </p:txBody>
      </p:sp>
      <p:sp>
        <p:nvSpPr>
          <p:cNvPr id="5" name="Rechteck 4">
            <a:extLst>
              <a:ext uri="{FF2B5EF4-FFF2-40B4-BE49-F238E27FC236}">
                <a16:creationId xmlns:a16="http://schemas.microsoft.com/office/drawing/2014/main" id="{5CD1642E-3E82-449B-BE57-B1F921E8FE12}"/>
              </a:ext>
            </a:extLst>
          </p:cNvPr>
          <p:cNvSpPr/>
          <p:nvPr/>
        </p:nvSpPr>
        <p:spPr>
          <a:xfrm>
            <a:off x="789256" y="2696537"/>
            <a:ext cx="5908323" cy="1107996"/>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0" rIns="216000" bIns="0" rtlCol="0" anchor="ctr" anchorCtr="0">
            <a:spAutoFit/>
          </a:bodyPr>
          <a:lstStyle/>
          <a:p>
            <a:endParaRPr lang="en-US" sz="2400" b="1" dirty="0"/>
          </a:p>
          <a:p>
            <a:r>
              <a:rPr lang="en-US" sz="2400" b="1" dirty="0"/>
              <a:t>A deep insight into the covid-19 outlook up until today</a:t>
            </a:r>
          </a:p>
        </p:txBody>
      </p:sp>
    </p:spTree>
    <p:extLst>
      <p:ext uri="{BB962C8B-B14F-4D97-AF65-F5344CB8AC3E}">
        <p14:creationId xmlns:p14="http://schemas.microsoft.com/office/powerpoint/2010/main" val="28856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A36F5B40-7C50-4388-B1EA-EC07E06980E6}"/>
              </a:ext>
            </a:extLst>
          </p:cNvPr>
          <p:cNvSpPr/>
          <p:nvPr/>
        </p:nvSpPr>
        <p:spPr>
          <a:xfrm>
            <a:off x="0" y="0"/>
            <a:ext cx="12198076" cy="6858000"/>
          </a:xfrm>
          <a:prstGeom prst="rect">
            <a:avLst/>
          </a:prstGeom>
          <a:gradFill>
            <a:gsLst>
              <a:gs pos="22000">
                <a:srgbClr val="175783"/>
              </a:gs>
              <a:gs pos="60000">
                <a:schemeClr val="tx1"/>
              </a:gs>
            </a:gsLst>
            <a:lin ang="0" scaled="0"/>
          </a:gradFill>
          <a:ln w="38100" cap="rnd">
            <a:noFill/>
            <a:prstDash val="solid"/>
            <a:round/>
          </a:ln>
        </p:spPr>
        <p:txBody>
          <a:bodyPr rtlCol="0" anchor="ctr"/>
          <a:lstStyle/>
          <a:p>
            <a:pPr algn="l"/>
            <a:endParaRPr lang="en-US" dirty="0"/>
          </a:p>
        </p:txBody>
      </p:sp>
      <p:pic>
        <p:nvPicPr>
          <p:cNvPr id="10" name="Grafik 9" descr="Ein Bild, das Wasser, dunkel, weiß, Nacht enthält.&#10;&#10;Automatisch generierte Beschreibung">
            <a:extLst>
              <a:ext uri="{FF2B5EF4-FFF2-40B4-BE49-F238E27FC236}">
                <a16:creationId xmlns:a16="http://schemas.microsoft.com/office/drawing/2014/main" id="{A915CFE0-9531-4406-B751-B1C143849FE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669280" y="786384"/>
            <a:ext cx="5888736" cy="5431536"/>
          </a:xfrm>
          <a:prstGeom prst="ellipse">
            <a:avLst/>
          </a:prstGeom>
          <a:effectLst>
            <a:softEdge rad="63500"/>
          </a:effectLst>
        </p:spPr>
      </p:pic>
      <p:sp>
        <p:nvSpPr>
          <p:cNvPr id="5" name="Rechteck 4">
            <a:extLst>
              <a:ext uri="{FF2B5EF4-FFF2-40B4-BE49-F238E27FC236}">
                <a16:creationId xmlns:a16="http://schemas.microsoft.com/office/drawing/2014/main" id="{5CD1642E-3E82-449B-BE57-B1F921E8FE12}"/>
              </a:ext>
            </a:extLst>
          </p:cNvPr>
          <p:cNvSpPr/>
          <p:nvPr/>
        </p:nvSpPr>
        <p:spPr>
          <a:xfrm>
            <a:off x="789256" y="2642789"/>
            <a:ext cx="2146623" cy="923330"/>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6000" b="1" dirty="0"/>
              <a:t> Q&amp;A</a:t>
            </a:r>
          </a:p>
        </p:txBody>
      </p:sp>
      <p:sp>
        <p:nvSpPr>
          <p:cNvPr id="7" name="Rechteck 6">
            <a:extLst>
              <a:ext uri="{FF2B5EF4-FFF2-40B4-BE49-F238E27FC236}">
                <a16:creationId xmlns:a16="http://schemas.microsoft.com/office/drawing/2014/main" id="{A7F1F95C-D6C1-4089-A907-8E92A7A49D1E}"/>
              </a:ext>
            </a:extLst>
          </p:cNvPr>
          <p:cNvSpPr/>
          <p:nvPr/>
        </p:nvSpPr>
        <p:spPr>
          <a:xfrm>
            <a:off x="789256" y="5407445"/>
            <a:ext cx="3352082" cy="775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pPr>
              <a:lnSpc>
                <a:spcPct val="90000"/>
              </a:lnSpc>
            </a:pPr>
            <a:r>
              <a:rPr lang="en-US" sz="2800" dirty="0">
                <a:latin typeface="Calibri Light" panose="020F0302020204030204" pitchFamily="34" charset="0"/>
                <a:cs typeface="Calibri Light" panose="020F0302020204030204" pitchFamily="34" charset="0"/>
              </a:rPr>
              <a:t>Alexandros Rammos</a:t>
            </a:r>
            <a:br>
              <a:rPr lang="en-US" sz="2800" dirty="0">
                <a:latin typeface="Calibri Light" panose="020F0302020204030204" pitchFamily="34" charset="0"/>
                <a:cs typeface="Calibri Light" panose="020F0302020204030204" pitchFamily="34" charset="0"/>
              </a:rPr>
            </a:br>
            <a:r>
              <a:rPr lang="en-US" sz="2800" dirty="0">
                <a:latin typeface="Calibri Light" panose="020F0302020204030204" pitchFamily="34" charset="0"/>
                <a:cs typeface="Calibri Light" panose="020F0302020204030204" pitchFamily="34" charset="0"/>
              </a:rPr>
              <a:t>Eleftherios Morits</a:t>
            </a:r>
          </a:p>
        </p:txBody>
      </p:sp>
    </p:spTree>
    <p:extLst>
      <p:ext uri="{BB962C8B-B14F-4D97-AF65-F5344CB8AC3E}">
        <p14:creationId xmlns:p14="http://schemas.microsoft.com/office/powerpoint/2010/main" val="26287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Wasser, blau, weiß, Luft enthält.&#10;&#10;Automatisch generierte Beschreibung">
            <a:extLst>
              <a:ext uri="{FF2B5EF4-FFF2-40B4-BE49-F238E27FC236}">
                <a16:creationId xmlns:a16="http://schemas.microsoft.com/office/drawing/2014/main" id="{1EC40168-79FC-4085-BDFA-BA34566385C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8113" y="0"/>
            <a:ext cx="12208525" cy="6858000"/>
          </a:xfrm>
          <a:prstGeom prst="rect">
            <a:avLst/>
          </a:prstGeom>
        </p:spPr>
      </p:pic>
      <p:sp>
        <p:nvSpPr>
          <p:cNvPr id="5" name="Rechteck 4">
            <a:extLst>
              <a:ext uri="{FF2B5EF4-FFF2-40B4-BE49-F238E27FC236}">
                <a16:creationId xmlns:a16="http://schemas.microsoft.com/office/drawing/2014/main" id="{5CD1642E-3E82-449B-BE57-B1F921E8FE12}"/>
              </a:ext>
            </a:extLst>
          </p:cNvPr>
          <p:cNvSpPr/>
          <p:nvPr/>
        </p:nvSpPr>
        <p:spPr>
          <a:xfrm rot="20878226">
            <a:off x="4441147" y="3023023"/>
            <a:ext cx="3732506" cy="18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6000" b="1" dirty="0">
                <a:solidFill>
                  <a:srgbClr val="083C51"/>
                </a:solidFill>
              </a:rPr>
              <a:t>Thank You</a:t>
            </a:r>
          </a:p>
          <a:p>
            <a:endParaRPr lang="en-US" sz="6000" b="1" dirty="0">
              <a:solidFill>
                <a:srgbClr val="083C51"/>
              </a:solidFill>
            </a:endParaRPr>
          </a:p>
        </p:txBody>
      </p:sp>
    </p:spTree>
    <p:extLst>
      <p:ext uri="{BB962C8B-B14F-4D97-AF65-F5344CB8AC3E}">
        <p14:creationId xmlns:p14="http://schemas.microsoft.com/office/powerpoint/2010/main" val="19120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C7823C63-30CC-4F2F-8A55-681BE254826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893"/>
            <a:ext cx="12190413" cy="6857107"/>
          </a:xfrm>
          <a:prstGeom prst="rect">
            <a:avLst/>
          </a:prstGeom>
        </p:spPr>
      </p:pic>
      <p:sp>
        <p:nvSpPr>
          <p:cNvPr id="12" name="Rechteck 11">
            <a:extLst>
              <a:ext uri="{FF2B5EF4-FFF2-40B4-BE49-F238E27FC236}">
                <a16:creationId xmlns:a16="http://schemas.microsoft.com/office/drawing/2014/main" id="{0E3557A0-5FD8-4F03-A58D-EC09381D3711}"/>
              </a:ext>
            </a:extLst>
          </p:cNvPr>
          <p:cNvSpPr/>
          <p:nvPr/>
        </p:nvSpPr>
        <p:spPr>
          <a:xfrm>
            <a:off x="1" y="0"/>
            <a:ext cx="12190412" cy="6858000"/>
          </a:xfrm>
          <a:prstGeom prst="rect">
            <a:avLst/>
          </a:prstGeom>
          <a:gradFill>
            <a:gsLst>
              <a:gs pos="0">
                <a:srgbClr val="083C51"/>
              </a:gs>
              <a:gs pos="100000">
                <a:srgbClr val="083C51">
                  <a:alpha val="0"/>
                </a:srgbClr>
              </a:gs>
            </a:gsLst>
            <a:lin ang="0" scaled="0"/>
          </a:gradFill>
          <a:ln w="38100" cap="rnd">
            <a:noFill/>
            <a:prstDash val="solid"/>
            <a:round/>
          </a:ln>
        </p:spPr>
        <p:txBody>
          <a:bodyPr rtlCol="0" anchor="ct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solidFill>
                  <a:schemeClr val="bg1"/>
                </a:solidFill>
              </a:rPr>
              <a:t>		        Alexandros Rammos</a:t>
            </a: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br>
              <a:rPr lang="en-US" dirty="0">
                <a:solidFill>
                  <a:schemeClr val="bg1"/>
                </a:solidFill>
              </a:rPr>
            </a:br>
            <a:r>
              <a:rPr lang="en-US" dirty="0">
                <a:solidFill>
                  <a:schemeClr val="bg1"/>
                </a:solidFill>
              </a:rPr>
              <a:t>	</a:t>
            </a:r>
          </a:p>
        </p:txBody>
      </p:sp>
      <p:sp>
        <p:nvSpPr>
          <p:cNvPr id="2" name="Titel 1">
            <a:extLst>
              <a:ext uri="{FF2B5EF4-FFF2-40B4-BE49-F238E27FC236}">
                <a16:creationId xmlns:a16="http://schemas.microsoft.com/office/drawing/2014/main" id="{103D40E1-A2EE-44C4-B385-40CA6B6CA23F}"/>
              </a:ext>
            </a:extLst>
          </p:cNvPr>
          <p:cNvSpPr>
            <a:spLocks noGrp="1"/>
          </p:cNvSpPr>
          <p:nvPr>
            <p:ph type="title"/>
          </p:nvPr>
        </p:nvSpPr>
        <p:spPr/>
        <p:txBody>
          <a:bodyPr>
            <a:normAutofit/>
          </a:bodyPr>
          <a:lstStyle/>
          <a:p>
            <a:r>
              <a:rPr lang="en-US" b="1" i="0" dirty="0">
                <a:solidFill>
                  <a:schemeClr val="bg2"/>
                </a:solidFill>
                <a:effectLst/>
                <a:latin typeface="Söhne"/>
              </a:rPr>
              <a:t>Who we are </a:t>
            </a:r>
            <a:r>
              <a:rPr lang="en-US" b="1" dirty="0">
                <a:solidFill>
                  <a:schemeClr val="bg1"/>
                </a:solidFill>
              </a:rPr>
              <a:t> …</a:t>
            </a:r>
            <a:br>
              <a:rPr lang="en-US" b="1" dirty="0">
                <a:solidFill>
                  <a:schemeClr val="bg1"/>
                </a:solidFill>
              </a:rPr>
            </a:br>
            <a:endParaRPr lang="en-US" dirty="0">
              <a:solidFill>
                <a:schemeClr val="bg1"/>
              </a:solidFill>
            </a:endParaRPr>
          </a:p>
        </p:txBody>
      </p:sp>
      <p:pic>
        <p:nvPicPr>
          <p:cNvPr id="4" name="Picture 3" descr="A close-up of a logo">
            <a:extLst>
              <a:ext uri="{FF2B5EF4-FFF2-40B4-BE49-F238E27FC236}">
                <a16:creationId xmlns:a16="http://schemas.microsoft.com/office/drawing/2014/main" id="{576CDB45-F6CF-DAA5-BDFF-2C4B37A8CE73}"/>
              </a:ext>
            </a:extLst>
          </p:cNvPr>
          <p:cNvPicPr>
            <a:picLocks noChangeAspect="1"/>
          </p:cNvPicPr>
          <p:nvPr/>
        </p:nvPicPr>
        <p:blipFill>
          <a:blip r:embed="rId3"/>
          <a:stretch>
            <a:fillRect/>
          </a:stretch>
        </p:blipFill>
        <p:spPr>
          <a:xfrm>
            <a:off x="10956227" y="6274467"/>
            <a:ext cx="969202" cy="345407"/>
          </a:xfrm>
          <a:prstGeom prst="rect">
            <a:avLst/>
          </a:prstGeom>
        </p:spPr>
      </p:pic>
      <p:pic>
        <p:nvPicPr>
          <p:cNvPr id="5" name="Picture 4">
            <a:extLst>
              <a:ext uri="{FF2B5EF4-FFF2-40B4-BE49-F238E27FC236}">
                <a16:creationId xmlns:a16="http://schemas.microsoft.com/office/drawing/2014/main" id="{6D540DE3-9018-A069-2D23-4F93EB4EEF62}"/>
              </a:ext>
            </a:extLst>
          </p:cNvPr>
          <p:cNvPicPr>
            <a:picLocks noChangeAspect="1"/>
          </p:cNvPicPr>
          <p:nvPr/>
        </p:nvPicPr>
        <p:blipFill>
          <a:blip r:embed="rId4"/>
          <a:stretch>
            <a:fillRect/>
          </a:stretch>
        </p:blipFill>
        <p:spPr>
          <a:xfrm>
            <a:off x="2653975" y="1787245"/>
            <a:ext cx="1503957" cy="1745852"/>
          </a:xfrm>
          <a:prstGeom prst="rect">
            <a:avLst/>
          </a:prstGeom>
        </p:spPr>
      </p:pic>
      <p:pic>
        <p:nvPicPr>
          <p:cNvPr id="10" name="Picture 9">
            <a:extLst>
              <a:ext uri="{FF2B5EF4-FFF2-40B4-BE49-F238E27FC236}">
                <a16:creationId xmlns:a16="http://schemas.microsoft.com/office/drawing/2014/main" id="{B1CC653D-28DD-86C3-2F70-27FDE6954E2C}"/>
              </a:ext>
            </a:extLst>
          </p:cNvPr>
          <p:cNvPicPr>
            <a:picLocks noChangeAspect="1"/>
          </p:cNvPicPr>
          <p:nvPr/>
        </p:nvPicPr>
        <p:blipFill>
          <a:blip r:embed="rId5"/>
          <a:stretch>
            <a:fillRect/>
          </a:stretch>
        </p:blipFill>
        <p:spPr>
          <a:xfrm>
            <a:off x="7280503" y="1787245"/>
            <a:ext cx="1503957" cy="1745852"/>
          </a:xfrm>
          <a:prstGeom prst="rect">
            <a:avLst/>
          </a:prstGeom>
        </p:spPr>
      </p:pic>
      <p:sp>
        <p:nvSpPr>
          <p:cNvPr id="13" name="TextBox 12">
            <a:extLst>
              <a:ext uri="{FF2B5EF4-FFF2-40B4-BE49-F238E27FC236}">
                <a16:creationId xmlns:a16="http://schemas.microsoft.com/office/drawing/2014/main" id="{D5277082-7208-A220-3C8C-1E5FD13B281E}"/>
              </a:ext>
            </a:extLst>
          </p:cNvPr>
          <p:cNvSpPr txBox="1"/>
          <p:nvPr/>
        </p:nvSpPr>
        <p:spPr>
          <a:xfrm>
            <a:off x="7013275" y="3683934"/>
            <a:ext cx="2182483" cy="677108"/>
          </a:xfrm>
          <a:prstGeom prst="rect">
            <a:avLst/>
          </a:prstGeom>
          <a:noFill/>
        </p:spPr>
        <p:txBody>
          <a:bodyPr wrap="square" rtlCol="0">
            <a:spAutoFit/>
          </a:bodyPr>
          <a:lstStyle/>
          <a:p>
            <a:r>
              <a:rPr lang="en-US" dirty="0">
                <a:solidFill>
                  <a:schemeClr val="bg1"/>
                </a:solidFill>
              </a:rPr>
              <a:t> Eleftherios Morits</a:t>
            </a:r>
          </a:p>
          <a:p>
            <a:endParaRPr lang="en-US" dirty="0">
              <a:solidFill>
                <a:schemeClr val="bg1"/>
              </a:solidFill>
            </a:endParaRPr>
          </a:p>
        </p:txBody>
      </p:sp>
    </p:spTree>
    <p:extLst>
      <p:ext uri="{BB962C8B-B14F-4D97-AF65-F5344CB8AC3E}">
        <p14:creationId xmlns:p14="http://schemas.microsoft.com/office/powerpoint/2010/main" val="83252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C7823C63-30CC-4F2F-8A55-681BE254826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893"/>
            <a:ext cx="12190413" cy="6857107"/>
          </a:xfrm>
          <a:prstGeom prst="rect">
            <a:avLst/>
          </a:prstGeom>
        </p:spPr>
      </p:pic>
      <p:sp>
        <p:nvSpPr>
          <p:cNvPr id="12" name="Rechteck 11">
            <a:extLst>
              <a:ext uri="{FF2B5EF4-FFF2-40B4-BE49-F238E27FC236}">
                <a16:creationId xmlns:a16="http://schemas.microsoft.com/office/drawing/2014/main" id="{0E3557A0-5FD8-4F03-A58D-EC09381D3711}"/>
              </a:ext>
            </a:extLst>
          </p:cNvPr>
          <p:cNvSpPr/>
          <p:nvPr/>
        </p:nvSpPr>
        <p:spPr>
          <a:xfrm>
            <a:off x="1" y="0"/>
            <a:ext cx="12190412" cy="6858000"/>
          </a:xfrm>
          <a:prstGeom prst="rect">
            <a:avLst/>
          </a:prstGeom>
          <a:gradFill>
            <a:gsLst>
              <a:gs pos="0">
                <a:srgbClr val="083C51"/>
              </a:gs>
              <a:gs pos="100000">
                <a:srgbClr val="083C51">
                  <a:alpha val="0"/>
                </a:srgbClr>
              </a:gs>
            </a:gsLst>
            <a:lin ang="0" scaled="0"/>
          </a:gradFill>
          <a:ln w="38100" cap="rnd">
            <a:noFill/>
            <a:prstDash val="solid"/>
            <a:round/>
          </a:ln>
        </p:spPr>
        <p:txBody>
          <a:bodyPr rtlCol="0" anchor="ct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
        <p:nvSpPr>
          <p:cNvPr id="2" name="Titel 1">
            <a:extLst>
              <a:ext uri="{FF2B5EF4-FFF2-40B4-BE49-F238E27FC236}">
                <a16:creationId xmlns:a16="http://schemas.microsoft.com/office/drawing/2014/main" id="{103D40E1-A2EE-44C4-B385-40CA6B6CA23F}"/>
              </a:ext>
            </a:extLst>
          </p:cNvPr>
          <p:cNvSpPr>
            <a:spLocks noGrp="1"/>
          </p:cNvSpPr>
          <p:nvPr>
            <p:ph type="title"/>
          </p:nvPr>
        </p:nvSpPr>
        <p:spPr/>
        <p:txBody>
          <a:bodyPr>
            <a:normAutofit/>
          </a:bodyPr>
          <a:lstStyle/>
          <a:p>
            <a:r>
              <a:rPr lang="en-US" b="1" i="0" dirty="0">
                <a:solidFill>
                  <a:schemeClr val="bg2"/>
                </a:solidFill>
                <a:effectLst/>
                <a:latin typeface="Söhne"/>
              </a:rPr>
              <a:t>Introduction</a:t>
            </a:r>
            <a:r>
              <a:rPr lang="en-US" b="1" dirty="0">
                <a:solidFill>
                  <a:schemeClr val="bg1"/>
                </a:solidFill>
              </a:rPr>
              <a:t> </a:t>
            </a:r>
            <a:br>
              <a:rPr lang="en-US" b="1" dirty="0">
                <a:solidFill>
                  <a:schemeClr val="bg1"/>
                </a:solidFill>
              </a:rPr>
            </a:br>
            <a:endParaRPr lang="en-US" dirty="0">
              <a:solidFill>
                <a:schemeClr val="bg1"/>
              </a:solidFill>
            </a:endParaRPr>
          </a:p>
        </p:txBody>
      </p:sp>
      <p:sp>
        <p:nvSpPr>
          <p:cNvPr id="6" name="Inhaltsplatzhalter 5">
            <a:extLst>
              <a:ext uri="{FF2B5EF4-FFF2-40B4-BE49-F238E27FC236}">
                <a16:creationId xmlns:a16="http://schemas.microsoft.com/office/drawing/2014/main" id="{6D3F1170-416E-4E9D-9D0B-E9E2DED19EEE}"/>
              </a:ext>
            </a:extLst>
          </p:cNvPr>
          <p:cNvSpPr>
            <a:spLocks noGrp="1"/>
          </p:cNvSpPr>
          <p:nvPr>
            <p:ph idx="1"/>
          </p:nvPr>
        </p:nvSpPr>
        <p:spPr>
          <a:xfrm>
            <a:off x="516251" y="1685924"/>
            <a:ext cx="5808875" cy="4118027"/>
          </a:xfrm>
        </p:spPr>
        <p:txBody>
          <a:bodyPr/>
          <a:lstStyle/>
          <a:p>
            <a:pPr marL="0" indent="0">
              <a:buNone/>
            </a:pPr>
            <a:r>
              <a:rPr lang="en-US" sz="2400" dirty="0">
                <a:solidFill>
                  <a:schemeClr val="bg1"/>
                </a:solidFill>
              </a:rPr>
              <a:t>In the face of the ongoing global pandemic, our team at Data Doctors has been dedicated to unraveling key patterns and trends within COVID-19 data. Today, we'll take you through our comprehensive analysis, covering two distinct data sets, employing advanced Exploratory Data Analysis (EDA) techniques in Python, and presenting our findings through a powerful Business Intelligence (BI) dashboard.</a:t>
            </a:r>
          </a:p>
        </p:txBody>
      </p:sp>
      <p:pic>
        <p:nvPicPr>
          <p:cNvPr id="4" name="Picture 3" descr="A close-up of a logo">
            <a:extLst>
              <a:ext uri="{FF2B5EF4-FFF2-40B4-BE49-F238E27FC236}">
                <a16:creationId xmlns:a16="http://schemas.microsoft.com/office/drawing/2014/main" id="{576CDB45-F6CF-DAA5-BDFF-2C4B37A8CE73}"/>
              </a:ext>
            </a:extLst>
          </p:cNvPr>
          <p:cNvPicPr>
            <a:picLocks noChangeAspect="1"/>
          </p:cNvPicPr>
          <p:nvPr/>
        </p:nvPicPr>
        <p:blipFill>
          <a:blip r:embed="rId3"/>
          <a:stretch>
            <a:fillRect/>
          </a:stretch>
        </p:blipFill>
        <p:spPr>
          <a:xfrm>
            <a:off x="10956227" y="6274467"/>
            <a:ext cx="969202" cy="345407"/>
          </a:xfrm>
          <a:prstGeom prst="rect">
            <a:avLst/>
          </a:prstGeom>
        </p:spPr>
      </p:pic>
    </p:spTree>
    <p:extLst>
      <p:ext uri="{BB962C8B-B14F-4D97-AF65-F5344CB8AC3E}">
        <p14:creationId xmlns:p14="http://schemas.microsoft.com/office/powerpoint/2010/main" val="258717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descr="Ein Bild, das Essen enthält.&#10;&#10;Automatisch generierte Beschreibung">
            <a:extLst>
              <a:ext uri="{FF2B5EF4-FFF2-40B4-BE49-F238E27FC236}">
                <a16:creationId xmlns:a16="http://schemas.microsoft.com/office/drawing/2014/main" id="{DFEDB4CD-6668-4A2C-8986-2DCC6F45FFE4}"/>
              </a:ext>
            </a:extLst>
          </p:cNvPr>
          <p:cNvPicPr>
            <a:picLocks noChangeAspect="1"/>
          </p:cNvPicPr>
          <p:nvPr/>
        </p:nvPicPr>
        <p:blipFill rotWithShape="1">
          <a:blip r:embed="rId2"/>
          <a:srcRect/>
          <a:stretch/>
        </p:blipFill>
        <p:spPr>
          <a:xfrm flipH="1">
            <a:off x="2494272" y="0"/>
            <a:ext cx="9696141" cy="6858000"/>
          </a:xfrm>
          <a:prstGeom prst="rect">
            <a:avLst/>
          </a:prstGeom>
        </p:spPr>
      </p:pic>
      <p:sp>
        <p:nvSpPr>
          <p:cNvPr id="7" name="Rechteck 6">
            <a:extLst>
              <a:ext uri="{FF2B5EF4-FFF2-40B4-BE49-F238E27FC236}">
                <a16:creationId xmlns:a16="http://schemas.microsoft.com/office/drawing/2014/main" id="{7C7E936D-22C4-473A-A10C-C63EFCC04070}"/>
              </a:ext>
            </a:extLst>
          </p:cNvPr>
          <p:cNvSpPr/>
          <p:nvPr/>
        </p:nvSpPr>
        <p:spPr>
          <a:xfrm>
            <a:off x="-3" y="1"/>
            <a:ext cx="11925303" cy="6857999"/>
          </a:xfrm>
          <a:prstGeom prst="rect">
            <a:avLst/>
          </a:prstGeom>
          <a:gradFill>
            <a:gsLst>
              <a:gs pos="33000">
                <a:srgbClr val="083C51"/>
              </a:gs>
              <a:gs pos="84000">
                <a:srgbClr val="083C51">
                  <a:alpha val="0"/>
                </a:srgbClr>
              </a:gs>
            </a:gsLst>
            <a:lin ang="0" scaled="0"/>
          </a:gradFill>
          <a:ln w="38100" cap="rnd">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 name="Titel 1">
            <a:extLst>
              <a:ext uri="{FF2B5EF4-FFF2-40B4-BE49-F238E27FC236}">
                <a16:creationId xmlns:a16="http://schemas.microsoft.com/office/drawing/2014/main" id="{A2223680-E0FA-498B-B4F4-C959A048D800}"/>
              </a:ext>
            </a:extLst>
          </p:cNvPr>
          <p:cNvSpPr>
            <a:spLocks noGrp="1"/>
          </p:cNvSpPr>
          <p:nvPr>
            <p:ph type="title"/>
          </p:nvPr>
        </p:nvSpPr>
        <p:spPr/>
        <p:txBody>
          <a:bodyPr/>
          <a:lstStyle/>
          <a:p>
            <a:r>
              <a:rPr lang="en-US" dirty="0">
                <a:solidFill>
                  <a:schemeClr val="bg1"/>
                </a:solidFill>
              </a:rPr>
              <a:t>Exploratory Data Analysis (EDA) in Python</a:t>
            </a:r>
            <a:endParaRPr lang="en-US" dirty="0"/>
          </a:p>
        </p:txBody>
      </p:sp>
      <p:sp>
        <p:nvSpPr>
          <p:cNvPr id="12" name="Inhaltsplatzhalter 11">
            <a:extLst>
              <a:ext uri="{FF2B5EF4-FFF2-40B4-BE49-F238E27FC236}">
                <a16:creationId xmlns:a16="http://schemas.microsoft.com/office/drawing/2014/main" id="{6D15E7F7-C3FD-4467-A8AB-0BC0491F97BE}"/>
              </a:ext>
            </a:extLst>
          </p:cNvPr>
          <p:cNvSpPr>
            <a:spLocks noGrp="1"/>
          </p:cNvSpPr>
          <p:nvPr>
            <p:ph idx="15"/>
          </p:nvPr>
        </p:nvSpPr>
        <p:spPr/>
        <p:txBody>
          <a:bodyPr/>
          <a:lstStyle/>
          <a:p>
            <a:pPr marL="0" indent="0">
              <a:buNone/>
            </a:pPr>
            <a:endParaRPr lang="en-US" sz="1800" noProof="1">
              <a:solidFill>
                <a:schemeClr val="bg1"/>
              </a:solidFill>
            </a:endParaRPr>
          </a:p>
        </p:txBody>
      </p:sp>
      <p:pic>
        <p:nvPicPr>
          <p:cNvPr id="3" name="Picture 2" descr="A close-up of a logo">
            <a:extLst>
              <a:ext uri="{FF2B5EF4-FFF2-40B4-BE49-F238E27FC236}">
                <a16:creationId xmlns:a16="http://schemas.microsoft.com/office/drawing/2014/main" id="{4BBE3C26-076A-19D4-76F1-14B24558DD5F}"/>
              </a:ext>
            </a:extLst>
          </p:cNvPr>
          <p:cNvPicPr>
            <a:picLocks noChangeAspect="1"/>
          </p:cNvPicPr>
          <p:nvPr/>
        </p:nvPicPr>
        <p:blipFill>
          <a:blip r:embed="rId3"/>
          <a:stretch>
            <a:fillRect/>
          </a:stretch>
        </p:blipFill>
        <p:spPr>
          <a:xfrm>
            <a:off x="10956227" y="6274467"/>
            <a:ext cx="969202" cy="345407"/>
          </a:xfrm>
          <a:prstGeom prst="rect">
            <a:avLst/>
          </a:prstGeom>
        </p:spPr>
      </p:pic>
    </p:spTree>
    <p:extLst>
      <p:ext uri="{BB962C8B-B14F-4D97-AF65-F5344CB8AC3E}">
        <p14:creationId xmlns:p14="http://schemas.microsoft.com/office/powerpoint/2010/main" val="248872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3F63828-D4D2-4177-B7EB-B700DFEF3ED4}"/>
              </a:ext>
            </a:extLst>
          </p:cNvPr>
          <p:cNvSpPr>
            <a:spLocks noGrp="1"/>
          </p:cNvSpPr>
          <p:nvPr>
            <p:ph idx="15"/>
          </p:nvPr>
        </p:nvSpPr>
        <p:spPr/>
        <p:txBody>
          <a:bodyPr/>
          <a:lstStyle/>
          <a:p>
            <a:pPr marL="0" indent="0">
              <a:buNone/>
            </a:pPr>
            <a:endParaRPr lang="en-US" sz="1800" noProof="1"/>
          </a:p>
          <a:p>
            <a:pPr marL="0" indent="0">
              <a:buNone/>
            </a:pPr>
            <a:endParaRPr lang="en-US" sz="1800" noProof="1"/>
          </a:p>
          <a:p>
            <a:endParaRPr lang="en-US" sz="1800" noProof="1"/>
          </a:p>
        </p:txBody>
      </p:sp>
      <p:sp>
        <p:nvSpPr>
          <p:cNvPr id="2" name="Titel 1">
            <a:extLst>
              <a:ext uri="{FF2B5EF4-FFF2-40B4-BE49-F238E27FC236}">
                <a16:creationId xmlns:a16="http://schemas.microsoft.com/office/drawing/2014/main" id="{49EFE8CF-64D0-4DA2-8827-1E97427B0E9A}"/>
              </a:ext>
            </a:extLst>
          </p:cNvPr>
          <p:cNvSpPr>
            <a:spLocks noGrp="1"/>
          </p:cNvSpPr>
          <p:nvPr>
            <p:ph type="title"/>
          </p:nvPr>
        </p:nvSpPr>
        <p:spPr/>
        <p:txBody>
          <a:bodyPr>
            <a:noAutofit/>
          </a:bodyPr>
          <a:lstStyle/>
          <a:p>
            <a:r>
              <a:rPr lang="en-US" noProof="1">
                <a:solidFill>
                  <a:schemeClr val="tx1"/>
                </a:solidFill>
              </a:rPr>
              <a:t>Scope of Analysis</a:t>
            </a:r>
          </a:p>
        </p:txBody>
      </p:sp>
      <p:pic>
        <p:nvPicPr>
          <p:cNvPr id="7" name="Bildplatzhalter 6" descr="Ein Bild, das Tisch, drinnen, sitzend, Toilettenartikel enthält.&#10;&#10;Automatisch generierte Beschreibung">
            <a:extLst>
              <a:ext uri="{FF2B5EF4-FFF2-40B4-BE49-F238E27FC236}">
                <a16:creationId xmlns:a16="http://schemas.microsoft.com/office/drawing/2014/main" id="{36AA8322-8AB4-4FA8-A817-666F553FFF44}"/>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a:ext>
            </a:extLst>
          </a:blip>
          <a:srcRect/>
          <a:stretch/>
        </p:blipFill>
        <p:spPr>
          <a:xfrm>
            <a:off x="7914561" y="0"/>
            <a:ext cx="4275851" cy="6858000"/>
          </a:xfrm>
        </p:spPr>
      </p:pic>
      <p:pic>
        <p:nvPicPr>
          <p:cNvPr id="4" name="Picture 3" descr="A close-up of a logo">
            <a:extLst>
              <a:ext uri="{FF2B5EF4-FFF2-40B4-BE49-F238E27FC236}">
                <a16:creationId xmlns:a16="http://schemas.microsoft.com/office/drawing/2014/main" id="{E673477E-F903-0C34-942E-6FF719191B0B}"/>
              </a:ext>
            </a:extLst>
          </p:cNvPr>
          <p:cNvPicPr>
            <a:picLocks noChangeAspect="1"/>
          </p:cNvPicPr>
          <p:nvPr/>
        </p:nvPicPr>
        <p:blipFill>
          <a:blip r:embed="rId4"/>
          <a:stretch>
            <a:fillRect/>
          </a:stretch>
        </p:blipFill>
        <p:spPr>
          <a:xfrm>
            <a:off x="10956227" y="6274467"/>
            <a:ext cx="969202" cy="345407"/>
          </a:xfrm>
          <a:prstGeom prst="rect">
            <a:avLst/>
          </a:prstGeom>
        </p:spPr>
      </p:pic>
    </p:spTree>
    <p:extLst>
      <p:ext uri="{BB962C8B-B14F-4D97-AF65-F5344CB8AC3E}">
        <p14:creationId xmlns:p14="http://schemas.microsoft.com/office/powerpoint/2010/main" val="345097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Katze, Mann enthält.&#10;&#10;Automatisch generierte Beschreibung">
            <a:extLst>
              <a:ext uri="{FF2B5EF4-FFF2-40B4-BE49-F238E27FC236}">
                <a16:creationId xmlns:a16="http://schemas.microsoft.com/office/drawing/2014/main" id="{63529908-DD91-45C1-8DDC-244C43C147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4407"/>
          <a:stretch/>
        </p:blipFill>
        <p:spPr>
          <a:xfrm>
            <a:off x="1903416" y="1"/>
            <a:ext cx="10286997" cy="6857998"/>
          </a:xfrm>
          <a:prstGeom prst="rect">
            <a:avLst/>
          </a:prstGeom>
        </p:spPr>
      </p:pic>
      <p:sp>
        <p:nvSpPr>
          <p:cNvPr id="8" name="Rechteck 7">
            <a:extLst>
              <a:ext uri="{FF2B5EF4-FFF2-40B4-BE49-F238E27FC236}">
                <a16:creationId xmlns:a16="http://schemas.microsoft.com/office/drawing/2014/main" id="{C16FB869-D718-4149-A685-88AC9F4A1F74}"/>
              </a:ext>
            </a:extLst>
          </p:cNvPr>
          <p:cNvSpPr/>
          <p:nvPr/>
        </p:nvSpPr>
        <p:spPr>
          <a:xfrm>
            <a:off x="-3" y="1"/>
            <a:ext cx="11925303" cy="6857999"/>
          </a:xfrm>
          <a:prstGeom prst="rect">
            <a:avLst/>
          </a:prstGeom>
          <a:gradFill>
            <a:gsLst>
              <a:gs pos="33000">
                <a:srgbClr val="083C51"/>
              </a:gs>
              <a:gs pos="84000">
                <a:srgbClr val="083C51">
                  <a:alpha val="0"/>
                </a:srgbClr>
              </a:gs>
            </a:gsLst>
            <a:lin ang="0" scaled="0"/>
          </a:gradFill>
          <a:ln w="38100" cap="rnd">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 name="Titel 1">
            <a:extLst>
              <a:ext uri="{FF2B5EF4-FFF2-40B4-BE49-F238E27FC236}">
                <a16:creationId xmlns:a16="http://schemas.microsoft.com/office/drawing/2014/main" id="{A2223680-E0FA-498B-B4F4-C959A048D800}"/>
              </a:ext>
            </a:extLst>
          </p:cNvPr>
          <p:cNvSpPr>
            <a:spLocks noGrp="1"/>
          </p:cNvSpPr>
          <p:nvPr>
            <p:ph type="title"/>
          </p:nvPr>
        </p:nvSpPr>
        <p:spPr/>
        <p:txBody>
          <a:bodyPr/>
          <a:lstStyle/>
          <a:p>
            <a:r>
              <a:rPr lang="en-US" dirty="0">
                <a:solidFill>
                  <a:schemeClr val="bg1"/>
                </a:solidFill>
              </a:rPr>
              <a:t>Business Intelligence (BI) Dashboard</a:t>
            </a:r>
            <a:endParaRPr lang="en-US" dirty="0"/>
          </a:p>
        </p:txBody>
      </p:sp>
      <p:pic>
        <p:nvPicPr>
          <p:cNvPr id="3" name="Picture 2" descr="A close-up of a logo">
            <a:extLst>
              <a:ext uri="{FF2B5EF4-FFF2-40B4-BE49-F238E27FC236}">
                <a16:creationId xmlns:a16="http://schemas.microsoft.com/office/drawing/2014/main" id="{52AD9F64-84A2-B8D2-8B56-6D8F7BF513A5}"/>
              </a:ext>
            </a:extLst>
          </p:cNvPr>
          <p:cNvPicPr>
            <a:picLocks noChangeAspect="1"/>
          </p:cNvPicPr>
          <p:nvPr/>
        </p:nvPicPr>
        <p:blipFill>
          <a:blip r:embed="rId3"/>
          <a:stretch>
            <a:fillRect/>
          </a:stretch>
        </p:blipFill>
        <p:spPr>
          <a:xfrm>
            <a:off x="10956227" y="6274467"/>
            <a:ext cx="969202" cy="345407"/>
          </a:xfrm>
          <a:prstGeom prst="rect">
            <a:avLst/>
          </a:prstGeom>
        </p:spPr>
      </p:pic>
      <p:pic>
        <p:nvPicPr>
          <p:cNvPr id="11" name="Picture 10">
            <a:extLst>
              <a:ext uri="{FF2B5EF4-FFF2-40B4-BE49-F238E27FC236}">
                <a16:creationId xmlns:a16="http://schemas.microsoft.com/office/drawing/2014/main" id="{66C96ACD-0CC1-8865-A288-61102980201D}"/>
              </a:ext>
            </a:extLst>
          </p:cNvPr>
          <p:cNvPicPr>
            <a:picLocks noChangeAspect="1"/>
          </p:cNvPicPr>
          <p:nvPr/>
        </p:nvPicPr>
        <p:blipFill>
          <a:blip r:embed="rId4"/>
          <a:stretch>
            <a:fillRect/>
          </a:stretch>
        </p:blipFill>
        <p:spPr>
          <a:xfrm>
            <a:off x="516126" y="1075258"/>
            <a:ext cx="9304036" cy="4868342"/>
          </a:xfrm>
          <a:prstGeom prst="rect">
            <a:avLst/>
          </a:prstGeom>
        </p:spPr>
      </p:pic>
    </p:spTree>
    <p:extLst>
      <p:ext uri="{BB962C8B-B14F-4D97-AF65-F5344CB8AC3E}">
        <p14:creationId xmlns:p14="http://schemas.microsoft.com/office/powerpoint/2010/main" val="34119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Katze, Mann enthält.&#10;&#10;Automatisch generierte Beschreibung">
            <a:extLst>
              <a:ext uri="{FF2B5EF4-FFF2-40B4-BE49-F238E27FC236}">
                <a16:creationId xmlns:a16="http://schemas.microsoft.com/office/drawing/2014/main" id="{63529908-DD91-45C1-8DDC-244C43C147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4407"/>
          <a:stretch/>
        </p:blipFill>
        <p:spPr>
          <a:xfrm>
            <a:off x="1903416" y="1"/>
            <a:ext cx="10286997" cy="6857998"/>
          </a:xfrm>
          <a:prstGeom prst="rect">
            <a:avLst/>
          </a:prstGeom>
        </p:spPr>
      </p:pic>
      <p:sp>
        <p:nvSpPr>
          <p:cNvPr id="8" name="Rechteck 7">
            <a:extLst>
              <a:ext uri="{FF2B5EF4-FFF2-40B4-BE49-F238E27FC236}">
                <a16:creationId xmlns:a16="http://schemas.microsoft.com/office/drawing/2014/main" id="{C16FB869-D718-4149-A685-88AC9F4A1F74}"/>
              </a:ext>
            </a:extLst>
          </p:cNvPr>
          <p:cNvSpPr/>
          <p:nvPr/>
        </p:nvSpPr>
        <p:spPr>
          <a:xfrm>
            <a:off x="-3" y="1"/>
            <a:ext cx="11925303" cy="6857999"/>
          </a:xfrm>
          <a:prstGeom prst="rect">
            <a:avLst/>
          </a:prstGeom>
          <a:gradFill>
            <a:gsLst>
              <a:gs pos="33000">
                <a:srgbClr val="083C51"/>
              </a:gs>
              <a:gs pos="84000">
                <a:srgbClr val="083C51">
                  <a:alpha val="0"/>
                </a:srgbClr>
              </a:gs>
            </a:gsLst>
            <a:lin ang="0" scaled="0"/>
          </a:gradFill>
          <a:ln w="38100" cap="rnd">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 name="Titel 1">
            <a:extLst>
              <a:ext uri="{FF2B5EF4-FFF2-40B4-BE49-F238E27FC236}">
                <a16:creationId xmlns:a16="http://schemas.microsoft.com/office/drawing/2014/main" id="{A2223680-E0FA-498B-B4F4-C959A048D800}"/>
              </a:ext>
            </a:extLst>
          </p:cNvPr>
          <p:cNvSpPr>
            <a:spLocks noGrp="1"/>
          </p:cNvSpPr>
          <p:nvPr>
            <p:ph type="title"/>
          </p:nvPr>
        </p:nvSpPr>
        <p:spPr/>
        <p:txBody>
          <a:bodyPr/>
          <a:lstStyle/>
          <a:p>
            <a:r>
              <a:rPr lang="en-US" dirty="0">
                <a:solidFill>
                  <a:schemeClr val="bg1"/>
                </a:solidFill>
              </a:rPr>
              <a:t>Business Intelligence (BI) Dashboard</a:t>
            </a:r>
            <a:endParaRPr lang="en-US" dirty="0"/>
          </a:p>
        </p:txBody>
      </p:sp>
      <p:pic>
        <p:nvPicPr>
          <p:cNvPr id="3" name="Picture 2" descr="A close-up of a logo">
            <a:extLst>
              <a:ext uri="{FF2B5EF4-FFF2-40B4-BE49-F238E27FC236}">
                <a16:creationId xmlns:a16="http://schemas.microsoft.com/office/drawing/2014/main" id="{52AD9F64-84A2-B8D2-8B56-6D8F7BF513A5}"/>
              </a:ext>
            </a:extLst>
          </p:cNvPr>
          <p:cNvPicPr>
            <a:picLocks noChangeAspect="1"/>
          </p:cNvPicPr>
          <p:nvPr/>
        </p:nvPicPr>
        <p:blipFill>
          <a:blip r:embed="rId3"/>
          <a:stretch>
            <a:fillRect/>
          </a:stretch>
        </p:blipFill>
        <p:spPr>
          <a:xfrm>
            <a:off x="10956227" y="6274467"/>
            <a:ext cx="969202" cy="345407"/>
          </a:xfrm>
          <a:prstGeom prst="rect">
            <a:avLst/>
          </a:prstGeom>
        </p:spPr>
      </p:pic>
      <p:pic>
        <p:nvPicPr>
          <p:cNvPr id="6" name="Picture 5">
            <a:extLst>
              <a:ext uri="{FF2B5EF4-FFF2-40B4-BE49-F238E27FC236}">
                <a16:creationId xmlns:a16="http://schemas.microsoft.com/office/drawing/2014/main" id="{4C5E8BE0-C476-60AF-8B70-01B9872B5795}"/>
              </a:ext>
            </a:extLst>
          </p:cNvPr>
          <p:cNvPicPr>
            <a:picLocks noChangeAspect="1"/>
          </p:cNvPicPr>
          <p:nvPr/>
        </p:nvPicPr>
        <p:blipFill>
          <a:blip r:embed="rId4"/>
          <a:stretch>
            <a:fillRect/>
          </a:stretch>
        </p:blipFill>
        <p:spPr>
          <a:xfrm>
            <a:off x="539748" y="885620"/>
            <a:ext cx="11403162" cy="4816440"/>
          </a:xfrm>
          <a:prstGeom prst="rect">
            <a:avLst/>
          </a:prstGeom>
        </p:spPr>
      </p:pic>
    </p:spTree>
    <p:extLst>
      <p:ext uri="{BB962C8B-B14F-4D97-AF65-F5344CB8AC3E}">
        <p14:creationId xmlns:p14="http://schemas.microsoft.com/office/powerpoint/2010/main" val="315854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Katze, Mann enthält.&#10;&#10;Automatisch generierte Beschreibung">
            <a:extLst>
              <a:ext uri="{FF2B5EF4-FFF2-40B4-BE49-F238E27FC236}">
                <a16:creationId xmlns:a16="http://schemas.microsoft.com/office/drawing/2014/main" id="{63529908-DD91-45C1-8DDC-244C43C147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4407"/>
          <a:stretch/>
        </p:blipFill>
        <p:spPr>
          <a:xfrm>
            <a:off x="1903416" y="1"/>
            <a:ext cx="10286997" cy="6857998"/>
          </a:xfrm>
          <a:prstGeom prst="rect">
            <a:avLst/>
          </a:prstGeom>
        </p:spPr>
      </p:pic>
      <p:sp>
        <p:nvSpPr>
          <p:cNvPr id="8" name="Rechteck 7">
            <a:extLst>
              <a:ext uri="{FF2B5EF4-FFF2-40B4-BE49-F238E27FC236}">
                <a16:creationId xmlns:a16="http://schemas.microsoft.com/office/drawing/2014/main" id="{C16FB869-D718-4149-A685-88AC9F4A1F74}"/>
              </a:ext>
            </a:extLst>
          </p:cNvPr>
          <p:cNvSpPr/>
          <p:nvPr/>
        </p:nvSpPr>
        <p:spPr>
          <a:xfrm>
            <a:off x="-3" y="1"/>
            <a:ext cx="11925303" cy="6857999"/>
          </a:xfrm>
          <a:prstGeom prst="rect">
            <a:avLst/>
          </a:prstGeom>
          <a:gradFill>
            <a:gsLst>
              <a:gs pos="33000">
                <a:srgbClr val="083C51"/>
              </a:gs>
              <a:gs pos="84000">
                <a:srgbClr val="083C51">
                  <a:alpha val="0"/>
                </a:srgbClr>
              </a:gs>
            </a:gsLst>
            <a:lin ang="0" scaled="0"/>
          </a:gradFill>
          <a:ln w="38100" cap="rnd">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 name="Titel 1">
            <a:extLst>
              <a:ext uri="{FF2B5EF4-FFF2-40B4-BE49-F238E27FC236}">
                <a16:creationId xmlns:a16="http://schemas.microsoft.com/office/drawing/2014/main" id="{A2223680-E0FA-498B-B4F4-C959A048D800}"/>
              </a:ext>
            </a:extLst>
          </p:cNvPr>
          <p:cNvSpPr>
            <a:spLocks noGrp="1"/>
          </p:cNvSpPr>
          <p:nvPr>
            <p:ph type="title"/>
          </p:nvPr>
        </p:nvSpPr>
        <p:spPr/>
        <p:txBody>
          <a:bodyPr/>
          <a:lstStyle/>
          <a:p>
            <a:r>
              <a:rPr lang="en-US" dirty="0">
                <a:solidFill>
                  <a:schemeClr val="bg1"/>
                </a:solidFill>
              </a:rPr>
              <a:t>Business Intelligence (BI) Dashboard</a:t>
            </a:r>
            <a:endParaRPr lang="en-US" dirty="0"/>
          </a:p>
        </p:txBody>
      </p:sp>
      <p:pic>
        <p:nvPicPr>
          <p:cNvPr id="3" name="Picture 2" descr="A close-up of a logo">
            <a:extLst>
              <a:ext uri="{FF2B5EF4-FFF2-40B4-BE49-F238E27FC236}">
                <a16:creationId xmlns:a16="http://schemas.microsoft.com/office/drawing/2014/main" id="{52AD9F64-84A2-B8D2-8B56-6D8F7BF513A5}"/>
              </a:ext>
            </a:extLst>
          </p:cNvPr>
          <p:cNvPicPr>
            <a:picLocks noChangeAspect="1"/>
          </p:cNvPicPr>
          <p:nvPr/>
        </p:nvPicPr>
        <p:blipFill>
          <a:blip r:embed="rId3"/>
          <a:stretch>
            <a:fillRect/>
          </a:stretch>
        </p:blipFill>
        <p:spPr>
          <a:xfrm>
            <a:off x="10956227" y="6274467"/>
            <a:ext cx="969202" cy="345407"/>
          </a:xfrm>
          <a:prstGeom prst="rect">
            <a:avLst/>
          </a:prstGeom>
        </p:spPr>
      </p:pic>
      <p:pic>
        <p:nvPicPr>
          <p:cNvPr id="9" name="Picture 8">
            <a:extLst>
              <a:ext uri="{FF2B5EF4-FFF2-40B4-BE49-F238E27FC236}">
                <a16:creationId xmlns:a16="http://schemas.microsoft.com/office/drawing/2014/main" id="{955F3180-6C6D-C6F7-9FC9-DB9A43EA920E}"/>
              </a:ext>
            </a:extLst>
          </p:cNvPr>
          <p:cNvPicPr>
            <a:picLocks noChangeAspect="1"/>
          </p:cNvPicPr>
          <p:nvPr/>
        </p:nvPicPr>
        <p:blipFill>
          <a:blip r:embed="rId4"/>
          <a:stretch>
            <a:fillRect/>
          </a:stretch>
        </p:blipFill>
        <p:spPr>
          <a:xfrm>
            <a:off x="516126" y="947390"/>
            <a:ext cx="9958120" cy="5327077"/>
          </a:xfrm>
          <a:prstGeom prst="rect">
            <a:avLst/>
          </a:prstGeom>
        </p:spPr>
      </p:pic>
    </p:spTree>
    <p:extLst>
      <p:ext uri="{BB962C8B-B14F-4D97-AF65-F5344CB8AC3E}">
        <p14:creationId xmlns:p14="http://schemas.microsoft.com/office/powerpoint/2010/main" val="227626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3F63828-D4D2-4177-B7EB-B700DFEF3ED4}"/>
              </a:ext>
            </a:extLst>
          </p:cNvPr>
          <p:cNvSpPr>
            <a:spLocks noGrp="1"/>
          </p:cNvSpPr>
          <p:nvPr>
            <p:ph idx="15"/>
          </p:nvPr>
        </p:nvSpPr>
        <p:spPr/>
        <p:txBody>
          <a:bodyPr/>
          <a:lstStyle/>
          <a:p>
            <a:pPr marL="0" indent="0">
              <a:buNone/>
            </a:pPr>
            <a:endParaRPr lang="en-US" sz="1800" noProof="1"/>
          </a:p>
          <a:p>
            <a:pPr marL="0" indent="0">
              <a:buNone/>
            </a:pPr>
            <a:endParaRPr lang="en-US" sz="1800" noProof="1"/>
          </a:p>
          <a:p>
            <a:endParaRPr lang="en-US" sz="1800" noProof="1"/>
          </a:p>
        </p:txBody>
      </p:sp>
      <p:sp>
        <p:nvSpPr>
          <p:cNvPr id="2" name="Titel 1">
            <a:extLst>
              <a:ext uri="{FF2B5EF4-FFF2-40B4-BE49-F238E27FC236}">
                <a16:creationId xmlns:a16="http://schemas.microsoft.com/office/drawing/2014/main" id="{49EFE8CF-64D0-4DA2-8827-1E97427B0E9A}"/>
              </a:ext>
            </a:extLst>
          </p:cNvPr>
          <p:cNvSpPr>
            <a:spLocks noGrp="1"/>
          </p:cNvSpPr>
          <p:nvPr>
            <p:ph type="title"/>
          </p:nvPr>
        </p:nvSpPr>
        <p:spPr/>
        <p:txBody>
          <a:bodyPr>
            <a:noAutofit/>
          </a:bodyPr>
          <a:lstStyle/>
          <a:p>
            <a:r>
              <a:rPr lang="en-US" noProof="1">
                <a:solidFill>
                  <a:schemeClr val="tx1"/>
                </a:solidFill>
              </a:rPr>
              <a:t>Key Findings</a:t>
            </a:r>
          </a:p>
        </p:txBody>
      </p:sp>
      <p:pic>
        <p:nvPicPr>
          <p:cNvPr id="6" name="Bildplatzhalter 5" descr="Ein Bild, das drinnen, Zahnbürste, Tisch, Tasse enthält.&#10;&#10;Automatisch generierte Beschreibung">
            <a:extLst>
              <a:ext uri="{FF2B5EF4-FFF2-40B4-BE49-F238E27FC236}">
                <a16:creationId xmlns:a16="http://schemas.microsoft.com/office/drawing/2014/main" id="{F92E5BF5-922F-4386-8CC5-461669805845}"/>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a:ext>
            </a:extLst>
          </a:blip>
          <a:srcRect/>
          <a:stretch/>
        </p:blipFill>
        <p:spPr>
          <a:xfrm>
            <a:off x="7914561" y="0"/>
            <a:ext cx="4275851" cy="6858000"/>
          </a:xfrm>
        </p:spPr>
      </p:pic>
    </p:spTree>
    <p:extLst>
      <p:ext uri="{BB962C8B-B14F-4D97-AF65-F5344CB8AC3E}">
        <p14:creationId xmlns:p14="http://schemas.microsoft.com/office/powerpoint/2010/main" val="42923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ENGAGE" val="{&quot;SavedSwatch&quot;:&quot;-16748873|-8341960|-3468525|-2064878|-9539986|Markido&quot;,&quot;Id&quot;:&quot;5a93b7a24542420a40948da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PRESENTATIONLOAD">
  <a:themeElements>
    <a:clrScheme name="Benutzerdefiniert 39">
      <a:dk1>
        <a:sysClr val="windowText" lastClr="000000"/>
      </a:dk1>
      <a:lt1>
        <a:sysClr val="window" lastClr="FFFFFF"/>
      </a:lt1>
      <a:dk2>
        <a:srgbClr val="2C3E50"/>
      </a:dk2>
      <a:lt2>
        <a:srgbClr val="FFFFFF"/>
      </a:lt2>
      <a:accent1>
        <a:srgbClr val="3498DB"/>
      </a:accent1>
      <a:accent2>
        <a:srgbClr val="3E2C1E"/>
      </a:accent2>
      <a:accent3>
        <a:srgbClr val="9BBB59"/>
      </a:accent3>
      <a:accent4>
        <a:srgbClr val="FFC000"/>
      </a:accent4>
      <a:accent5>
        <a:srgbClr val="814993"/>
      </a:accent5>
      <a:accent6>
        <a:srgbClr val="607274"/>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rnd">
          <a:solidFill>
            <a:schemeClr val="tx1">
              <a:lumMod val="65000"/>
              <a:lumOff val="35000"/>
            </a:schemeClr>
          </a:solidFill>
          <a:prstDash val="solid"/>
          <a:round/>
        </a:ln>
      </a:spPr>
      <a:bodyPr rtlCol="0" anchor="ctr"/>
      <a:lstStyle>
        <a:defPPr algn="l">
          <a:defRPr/>
        </a:defPPr>
      </a:lst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203</TotalTime>
  <Words>271</Words>
  <Application>Microsoft Office PowerPoint</Application>
  <PresentationFormat>Custom</PresentationFormat>
  <Paragraphs>61</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Söhne</vt:lpstr>
      <vt:lpstr>Bebas Neue</vt:lpstr>
      <vt:lpstr>Arial</vt:lpstr>
      <vt:lpstr>Calibri Light</vt:lpstr>
      <vt:lpstr>Wingdings</vt:lpstr>
      <vt:lpstr>Symbol</vt:lpstr>
      <vt:lpstr>Calibri</vt:lpstr>
      <vt:lpstr>PRESENTATIONLOAD</vt:lpstr>
      <vt:lpstr>PowerPoint Presentation</vt:lpstr>
      <vt:lpstr>Who we are  … </vt:lpstr>
      <vt:lpstr>Introduction  </vt:lpstr>
      <vt:lpstr>Exploratory Data Analysis (EDA) in Python</vt:lpstr>
      <vt:lpstr>Scope of Analysis</vt:lpstr>
      <vt:lpstr>Business Intelligence (BI) Dashboard</vt:lpstr>
      <vt:lpstr>Business Intelligence (BI) Dashboard</vt:lpstr>
      <vt:lpstr>Business Intelligence (BI) Dashboard</vt:lpstr>
      <vt:lpstr>Key Findings</vt:lpstr>
      <vt:lpstr>PowerPoint Presentation</vt:lpstr>
      <vt:lpstr>PowerPoint Presentation</vt:lpstr>
    </vt:vector>
  </TitlesOfParts>
  <Company>PresentationLoad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PowerPoint Template</dc:title>
  <dc:creator>PresentationLoad</dc:creator>
  <cp:keywords/>
  <dc:description>www.presentationload.com</dc:description>
  <cp:lastModifiedBy>lefteris morits</cp:lastModifiedBy>
  <cp:revision>1226</cp:revision>
  <dcterms:created xsi:type="dcterms:W3CDTF">2010-05-21T10:35:54Z</dcterms:created>
  <dcterms:modified xsi:type="dcterms:W3CDTF">2024-01-31T18:42:30Z</dcterms:modified>
  <cp:category/>
</cp:coreProperties>
</file>