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73" r:id="rId1"/>
  </p:sldMasterIdLst>
  <p:notesMasterIdLst>
    <p:notesMasterId r:id="rId11"/>
  </p:notesMasterIdLst>
  <p:handoutMasterIdLst>
    <p:handoutMasterId r:id="rId12"/>
  </p:handoutMasterIdLst>
  <p:sldIdLst>
    <p:sldId id="841" r:id="rId2"/>
    <p:sldId id="846" r:id="rId3"/>
    <p:sldId id="874" r:id="rId4"/>
    <p:sldId id="855" r:id="rId5"/>
    <p:sldId id="867" r:id="rId6"/>
    <p:sldId id="875" r:id="rId7"/>
    <p:sldId id="866" r:id="rId8"/>
    <p:sldId id="873" r:id="rId9"/>
    <p:sldId id="871" r:id="rId10"/>
  </p:sldIdLst>
  <p:sldSz cx="12190413" cy="6858000"/>
  <p:notesSz cx="6669088" cy="9926638"/>
  <p:embeddedFontLst>
    <p:embeddedFont>
      <p:font typeface="Bebas Neue" panose="020B0606020202050201" pitchFamily="34" charset="0"/>
      <p:regular r:id="rId13"/>
    </p:embeddedFont>
  </p:embeddedFontLst>
  <p:custDataLst>
    <p:tags r:id="rId14"/>
  </p:custDataLst>
  <p:defaultTextStyle>
    <a:defPPr>
      <a:defRPr lang="de-DE"/>
    </a:defPPr>
    <a:lvl1pPr marL="0" algn="l" defTabSz="914035" rtl="0" eaLnBrk="1" latinLnBrk="0" hangingPunct="1">
      <a:defRPr sz="1900" kern="1200">
        <a:solidFill>
          <a:schemeClr val="tx1"/>
        </a:solidFill>
        <a:latin typeface="+mn-lt"/>
        <a:ea typeface="+mn-ea"/>
        <a:cs typeface="+mn-cs"/>
      </a:defRPr>
    </a:lvl1pPr>
    <a:lvl2pPr marL="457018" algn="l" defTabSz="914035" rtl="0" eaLnBrk="1" latinLnBrk="0" hangingPunct="1">
      <a:defRPr sz="1900" kern="1200">
        <a:solidFill>
          <a:schemeClr val="tx1"/>
        </a:solidFill>
        <a:latin typeface="+mn-lt"/>
        <a:ea typeface="+mn-ea"/>
        <a:cs typeface="+mn-cs"/>
      </a:defRPr>
    </a:lvl2pPr>
    <a:lvl3pPr marL="914035" algn="l" defTabSz="914035" rtl="0" eaLnBrk="1" latinLnBrk="0" hangingPunct="1">
      <a:defRPr sz="1900" kern="1200">
        <a:solidFill>
          <a:schemeClr val="tx1"/>
        </a:solidFill>
        <a:latin typeface="+mn-lt"/>
        <a:ea typeface="+mn-ea"/>
        <a:cs typeface="+mn-cs"/>
      </a:defRPr>
    </a:lvl3pPr>
    <a:lvl4pPr marL="1371054" algn="l" defTabSz="914035" rtl="0" eaLnBrk="1" latinLnBrk="0" hangingPunct="1">
      <a:defRPr sz="1900" kern="1200">
        <a:solidFill>
          <a:schemeClr val="tx1"/>
        </a:solidFill>
        <a:latin typeface="+mn-lt"/>
        <a:ea typeface="+mn-ea"/>
        <a:cs typeface="+mn-cs"/>
      </a:defRPr>
    </a:lvl4pPr>
    <a:lvl5pPr marL="1828069" algn="l" defTabSz="914035" rtl="0" eaLnBrk="1" latinLnBrk="0" hangingPunct="1">
      <a:defRPr sz="1900" kern="1200">
        <a:solidFill>
          <a:schemeClr val="tx1"/>
        </a:solidFill>
        <a:latin typeface="+mn-lt"/>
        <a:ea typeface="+mn-ea"/>
        <a:cs typeface="+mn-cs"/>
      </a:defRPr>
    </a:lvl5pPr>
    <a:lvl6pPr marL="2285086" algn="l" defTabSz="914035" rtl="0" eaLnBrk="1" latinLnBrk="0" hangingPunct="1">
      <a:defRPr sz="1900" kern="1200">
        <a:solidFill>
          <a:schemeClr val="tx1"/>
        </a:solidFill>
        <a:latin typeface="+mn-lt"/>
        <a:ea typeface="+mn-ea"/>
        <a:cs typeface="+mn-cs"/>
      </a:defRPr>
    </a:lvl6pPr>
    <a:lvl7pPr marL="2742104" algn="l" defTabSz="914035" rtl="0" eaLnBrk="1" latinLnBrk="0" hangingPunct="1">
      <a:defRPr sz="1900" kern="1200">
        <a:solidFill>
          <a:schemeClr val="tx1"/>
        </a:solidFill>
        <a:latin typeface="+mn-lt"/>
        <a:ea typeface="+mn-ea"/>
        <a:cs typeface="+mn-cs"/>
      </a:defRPr>
    </a:lvl7pPr>
    <a:lvl8pPr marL="3199120" algn="l" defTabSz="914035" rtl="0" eaLnBrk="1" latinLnBrk="0" hangingPunct="1">
      <a:defRPr sz="1900" kern="1200">
        <a:solidFill>
          <a:schemeClr val="tx1"/>
        </a:solidFill>
        <a:latin typeface="+mn-lt"/>
        <a:ea typeface="+mn-ea"/>
        <a:cs typeface="+mn-cs"/>
      </a:defRPr>
    </a:lvl8pPr>
    <a:lvl9pPr marL="3656138" algn="l" defTabSz="91403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338" userDrawn="1">
          <p15:clr>
            <a:srgbClr val="A4A3A4"/>
          </p15:clr>
        </p15:guide>
        <p15:guide id="3" orient="horz" pos="3657" userDrawn="1">
          <p15:clr>
            <a:srgbClr val="A4A3A4"/>
          </p15:clr>
        </p15:guide>
        <p15:guide id="4" pos="7339" userDrawn="1">
          <p15:clr>
            <a:srgbClr val="A4A3A4"/>
          </p15:clr>
        </p15:guide>
        <p15:guide id="5" orient="horz">
          <p15:clr>
            <a:srgbClr val="A4A3A4"/>
          </p15:clr>
        </p15:guide>
        <p15:guide id="6">
          <p15:clr>
            <a:srgbClr val="A4A3A4"/>
          </p15:clr>
        </p15:guide>
        <p15:guide id="7" orient="horz" pos="984">
          <p15:clr>
            <a:srgbClr val="A4A3A4"/>
          </p15:clr>
        </p15:guide>
        <p15:guide id="9" pos="384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175783"/>
    <a:srgbClr val="083C51"/>
    <a:srgbClr val="FBFBFB"/>
    <a:srgbClr val="607274"/>
    <a:srgbClr val="3E2C1E"/>
    <a:srgbClr val="B59C7D"/>
    <a:srgbClr val="7E6547"/>
    <a:srgbClr val="8B8B8D"/>
    <a:srgbClr val="775D4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6C2762-4AC8-4E6B-BE61-91A75D2BD387}" v="1" dt="2024-01-29T16:49:46.2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256" autoAdjust="0"/>
  </p:normalViewPr>
  <p:slideViewPr>
    <p:cSldViewPr snapToGrid="0" snapToObjects="1" showGuides="1">
      <p:cViewPr varScale="1">
        <p:scale>
          <a:sx n="95" d="100"/>
          <a:sy n="95" d="100"/>
        </p:scale>
        <p:origin x="336" y="72"/>
      </p:cViewPr>
      <p:guideLst>
        <p:guide orient="horz" pos="981"/>
        <p:guide pos="338"/>
        <p:guide orient="horz" pos="3657"/>
        <p:guide pos="7339"/>
        <p:guide orient="horz"/>
        <p:guide/>
        <p:guide orient="horz" pos="984"/>
        <p:guide pos="3840"/>
      </p:guideLst>
    </p:cSldViewPr>
  </p:slideViewPr>
  <p:outlineViewPr>
    <p:cViewPr>
      <p:scale>
        <a:sx n="33" d="100"/>
        <a:sy n="33" d="100"/>
      </p:scale>
      <p:origin x="0" y="-6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0" d="100"/>
          <a:sy n="80" d="100"/>
        </p:scale>
        <p:origin x="3972" y="33"/>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fteris morits" userId="c00196ec4b89ab24" providerId="LiveId" clId="{D56C2762-4AC8-4E6B-BE61-91A75D2BD387}"/>
    <pc:docChg chg="undo custSel delSld modSld sldOrd">
      <pc:chgData name="lefteris morits" userId="c00196ec4b89ab24" providerId="LiveId" clId="{D56C2762-4AC8-4E6B-BE61-91A75D2BD387}" dt="2024-01-29T16:55:36.426" v="218"/>
      <pc:docMkLst>
        <pc:docMk/>
      </pc:docMkLst>
      <pc:sldChg chg="modSp mod">
        <pc:chgData name="lefteris morits" userId="c00196ec4b89ab24" providerId="LiveId" clId="{D56C2762-4AC8-4E6B-BE61-91A75D2BD387}" dt="2024-01-29T16:41:32.037" v="73" actId="1076"/>
        <pc:sldMkLst>
          <pc:docMk/>
          <pc:sldMk cId="2885622782" sldId="841"/>
        </pc:sldMkLst>
        <pc:spChg chg="mod">
          <ac:chgData name="lefteris morits" userId="c00196ec4b89ab24" providerId="LiveId" clId="{D56C2762-4AC8-4E6B-BE61-91A75D2BD387}" dt="2024-01-29T16:39:54.644" v="15" actId="20577"/>
          <ac:spMkLst>
            <pc:docMk/>
            <pc:sldMk cId="2885622782" sldId="841"/>
            <ac:spMk id="3" creationId="{AFC16F37-FFAA-4510-BA5B-3262396C1030}"/>
          </ac:spMkLst>
        </pc:spChg>
        <pc:spChg chg="mod">
          <ac:chgData name="lefteris morits" userId="c00196ec4b89ab24" providerId="LiveId" clId="{D56C2762-4AC8-4E6B-BE61-91A75D2BD387}" dt="2024-01-29T16:41:32.037" v="73" actId="1076"/>
          <ac:spMkLst>
            <pc:docMk/>
            <pc:sldMk cId="2885622782" sldId="841"/>
            <ac:spMk id="5" creationId="{5CD1642E-3E82-449B-BE57-B1F921E8FE12}"/>
          </ac:spMkLst>
        </pc:spChg>
      </pc:sldChg>
      <pc:sldChg chg="delSp modSp mod">
        <pc:chgData name="lefteris morits" userId="c00196ec4b89ab24" providerId="LiveId" clId="{D56C2762-4AC8-4E6B-BE61-91A75D2BD387}" dt="2024-01-29T16:55:36.426" v="218"/>
        <pc:sldMkLst>
          <pc:docMk/>
          <pc:sldMk cId="2587170794" sldId="846"/>
        </pc:sldMkLst>
        <pc:spChg chg="mod">
          <ac:chgData name="lefteris morits" userId="c00196ec4b89ab24" providerId="LiveId" clId="{D56C2762-4AC8-4E6B-BE61-91A75D2BD387}" dt="2024-01-29T16:46:15.609" v="82" actId="207"/>
          <ac:spMkLst>
            <pc:docMk/>
            <pc:sldMk cId="2587170794" sldId="846"/>
            <ac:spMk id="2" creationId="{103D40E1-A2EE-44C4-B385-40CA6B6CA23F}"/>
          </ac:spMkLst>
        </pc:spChg>
        <pc:spChg chg="mod">
          <ac:chgData name="lefteris morits" userId="c00196ec4b89ab24" providerId="LiveId" clId="{D56C2762-4AC8-4E6B-BE61-91A75D2BD387}" dt="2024-01-29T16:55:36.426" v="218"/>
          <ac:spMkLst>
            <pc:docMk/>
            <pc:sldMk cId="2587170794" sldId="846"/>
            <ac:spMk id="6" creationId="{6D3F1170-416E-4E9D-9D0B-E9E2DED19EEE}"/>
          </ac:spMkLst>
        </pc:spChg>
        <pc:spChg chg="mod">
          <ac:chgData name="lefteris morits" userId="c00196ec4b89ab24" providerId="LiveId" clId="{D56C2762-4AC8-4E6B-BE61-91A75D2BD387}" dt="2024-01-29T16:54:08.880" v="217" actId="207"/>
          <ac:spMkLst>
            <pc:docMk/>
            <pc:sldMk cId="2587170794" sldId="846"/>
            <ac:spMk id="12" creationId="{0E3557A0-5FD8-4F03-A58D-EC09381D3711}"/>
          </ac:spMkLst>
        </pc:spChg>
        <pc:spChg chg="del">
          <ac:chgData name="lefteris morits" userId="c00196ec4b89ab24" providerId="LiveId" clId="{D56C2762-4AC8-4E6B-BE61-91A75D2BD387}" dt="2024-01-29T16:50:35.361" v="182" actId="478"/>
          <ac:spMkLst>
            <pc:docMk/>
            <pc:sldMk cId="2587170794" sldId="846"/>
            <ac:spMk id="13" creationId="{14045CB3-2E8E-4782-8AD6-9CFD7C978B74}"/>
          </ac:spMkLst>
        </pc:spChg>
      </pc:sldChg>
      <pc:sldChg chg="del">
        <pc:chgData name="lefteris morits" userId="c00196ec4b89ab24" providerId="LiveId" clId="{D56C2762-4AC8-4E6B-BE61-91A75D2BD387}" dt="2024-01-29T16:46:21.392" v="83" actId="47"/>
        <pc:sldMkLst>
          <pc:docMk/>
          <pc:sldMk cId="2651129783" sldId="848"/>
        </pc:sldMkLst>
      </pc:sldChg>
      <pc:sldChg chg="del">
        <pc:chgData name="lefteris morits" userId="c00196ec4b89ab24" providerId="LiveId" clId="{D56C2762-4AC8-4E6B-BE61-91A75D2BD387}" dt="2024-01-29T16:46:22.206" v="84" actId="47"/>
        <pc:sldMkLst>
          <pc:docMk/>
          <pc:sldMk cId="3514647165" sldId="850"/>
        </pc:sldMkLst>
      </pc:sldChg>
      <pc:sldChg chg="del">
        <pc:chgData name="lefteris morits" userId="c00196ec4b89ab24" providerId="LiveId" clId="{D56C2762-4AC8-4E6B-BE61-91A75D2BD387}" dt="2024-01-29T16:46:28.818" v="90" actId="47"/>
        <pc:sldMkLst>
          <pc:docMk/>
          <pc:sldMk cId="380623821" sldId="851"/>
        </pc:sldMkLst>
      </pc:sldChg>
      <pc:sldChg chg="del">
        <pc:chgData name="lefteris morits" userId="c00196ec4b89ab24" providerId="LiveId" clId="{D56C2762-4AC8-4E6B-BE61-91A75D2BD387}" dt="2024-01-29T16:46:29.994" v="91" actId="47"/>
        <pc:sldMkLst>
          <pc:docMk/>
          <pc:sldMk cId="1232557435" sldId="852"/>
        </pc:sldMkLst>
      </pc:sldChg>
      <pc:sldChg chg="del">
        <pc:chgData name="lefteris morits" userId="c00196ec4b89ab24" providerId="LiveId" clId="{D56C2762-4AC8-4E6B-BE61-91A75D2BD387}" dt="2024-01-29T16:48:09.241" v="121" actId="47"/>
        <pc:sldMkLst>
          <pc:docMk/>
          <pc:sldMk cId="3850816288" sldId="853"/>
        </pc:sldMkLst>
      </pc:sldChg>
      <pc:sldChg chg="del">
        <pc:chgData name="lefteris morits" userId="c00196ec4b89ab24" providerId="LiveId" clId="{D56C2762-4AC8-4E6B-BE61-91A75D2BD387}" dt="2024-01-29T16:47:40.700" v="105" actId="47"/>
        <pc:sldMkLst>
          <pc:docMk/>
          <pc:sldMk cId="198934141" sldId="854"/>
        </pc:sldMkLst>
      </pc:sldChg>
      <pc:sldChg chg="modSp mod ord">
        <pc:chgData name="lefteris morits" userId="c00196ec4b89ab24" providerId="LiveId" clId="{D56C2762-4AC8-4E6B-BE61-91A75D2BD387}" dt="2024-01-29T16:50:43.575" v="184"/>
        <pc:sldMkLst>
          <pc:docMk/>
          <pc:sldMk cId="3450979939" sldId="855"/>
        </pc:sldMkLst>
        <pc:spChg chg="mod">
          <ac:chgData name="lefteris morits" userId="c00196ec4b89ab24" providerId="LiveId" clId="{D56C2762-4AC8-4E6B-BE61-91A75D2BD387}" dt="2024-01-29T16:47:47.713" v="106"/>
          <ac:spMkLst>
            <pc:docMk/>
            <pc:sldMk cId="3450979939" sldId="855"/>
            <ac:spMk id="2" creationId="{49EFE8CF-64D0-4DA2-8827-1E97427B0E9A}"/>
          </ac:spMkLst>
        </pc:spChg>
        <pc:spChg chg="mod">
          <ac:chgData name="lefteris morits" userId="c00196ec4b89ab24" providerId="LiveId" clId="{D56C2762-4AC8-4E6B-BE61-91A75D2BD387}" dt="2024-01-29T16:47:49.910" v="107" actId="20577"/>
          <ac:spMkLst>
            <pc:docMk/>
            <pc:sldMk cId="3450979939" sldId="855"/>
            <ac:spMk id="3" creationId="{23F63828-D4D2-4177-B7EB-B700DFEF3ED4}"/>
          </ac:spMkLst>
        </pc:spChg>
      </pc:sldChg>
      <pc:sldChg chg="del">
        <pc:chgData name="lefteris morits" userId="c00196ec4b89ab24" providerId="LiveId" clId="{D56C2762-4AC8-4E6B-BE61-91A75D2BD387}" dt="2024-01-29T16:48:01.615" v="109" actId="47"/>
        <pc:sldMkLst>
          <pc:docMk/>
          <pc:sldMk cId="3790626329" sldId="856"/>
        </pc:sldMkLst>
      </pc:sldChg>
      <pc:sldChg chg="del">
        <pc:chgData name="lefteris morits" userId="c00196ec4b89ab24" providerId="LiveId" clId="{D56C2762-4AC8-4E6B-BE61-91A75D2BD387}" dt="2024-01-29T16:48:04.043" v="113" actId="47"/>
        <pc:sldMkLst>
          <pc:docMk/>
          <pc:sldMk cId="3379295422" sldId="857"/>
        </pc:sldMkLst>
      </pc:sldChg>
      <pc:sldChg chg="del">
        <pc:chgData name="lefteris morits" userId="c00196ec4b89ab24" providerId="LiveId" clId="{D56C2762-4AC8-4E6B-BE61-91A75D2BD387}" dt="2024-01-29T16:47:40.267" v="104" actId="47"/>
        <pc:sldMkLst>
          <pc:docMk/>
          <pc:sldMk cId="3901465279" sldId="858"/>
        </pc:sldMkLst>
      </pc:sldChg>
      <pc:sldChg chg="del">
        <pc:chgData name="lefteris morits" userId="c00196ec4b89ab24" providerId="LiveId" clId="{D56C2762-4AC8-4E6B-BE61-91A75D2BD387}" dt="2024-01-29T16:48:00.901" v="108" actId="47"/>
        <pc:sldMkLst>
          <pc:docMk/>
          <pc:sldMk cId="2221688898" sldId="859"/>
        </pc:sldMkLst>
      </pc:sldChg>
      <pc:sldChg chg="del">
        <pc:chgData name="lefteris morits" userId="c00196ec4b89ab24" providerId="LiveId" clId="{D56C2762-4AC8-4E6B-BE61-91A75D2BD387}" dt="2024-01-29T16:48:04.984" v="114" actId="47"/>
        <pc:sldMkLst>
          <pc:docMk/>
          <pc:sldMk cId="4131529208" sldId="860"/>
        </pc:sldMkLst>
      </pc:sldChg>
      <pc:sldChg chg="del">
        <pc:chgData name="lefteris morits" userId="c00196ec4b89ab24" providerId="LiveId" clId="{D56C2762-4AC8-4E6B-BE61-91A75D2BD387}" dt="2024-01-29T16:47:39.459" v="103" actId="47"/>
        <pc:sldMkLst>
          <pc:docMk/>
          <pc:sldMk cId="3023967710" sldId="861"/>
        </pc:sldMkLst>
      </pc:sldChg>
      <pc:sldChg chg="del">
        <pc:chgData name="lefteris morits" userId="c00196ec4b89ab24" providerId="LiveId" clId="{D56C2762-4AC8-4E6B-BE61-91A75D2BD387}" dt="2024-01-29T16:42:26.600" v="77" actId="47"/>
        <pc:sldMkLst>
          <pc:docMk/>
          <pc:sldMk cId="781385810" sldId="862"/>
        </pc:sldMkLst>
      </pc:sldChg>
      <pc:sldChg chg="del">
        <pc:chgData name="lefteris morits" userId="c00196ec4b89ab24" providerId="LiveId" clId="{D56C2762-4AC8-4E6B-BE61-91A75D2BD387}" dt="2024-01-29T16:50:58.633" v="188" actId="47"/>
        <pc:sldMkLst>
          <pc:docMk/>
          <pc:sldMk cId="4016201199" sldId="863"/>
        </pc:sldMkLst>
      </pc:sldChg>
      <pc:sldChg chg="del">
        <pc:chgData name="lefteris morits" userId="c00196ec4b89ab24" providerId="LiveId" clId="{D56C2762-4AC8-4E6B-BE61-91A75D2BD387}" dt="2024-01-29T16:48:09.943" v="122" actId="47"/>
        <pc:sldMkLst>
          <pc:docMk/>
          <pc:sldMk cId="2895279683" sldId="864"/>
        </pc:sldMkLst>
      </pc:sldChg>
      <pc:sldChg chg="del">
        <pc:chgData name="lefteris morits" userId="c00196ec4b89ab24" providerId="LiveId" clId="{D56C2762-4AC8-4E6B-BE61-91A75D2BD387}" dt="2024-01-29T16:51:01.265" v="191" actId="47"/>
        <pc:sldMkLst>
          <pc:docMk/>
          <pc:sldMk cId="1539835670" sldId="865"/>
        </pc:sldMkLst>
      </pc:sldChg>
      <pc:sldChg chg="modSp mod">
        <pc:chgData name="lefteris morits" userId="c00196ec4b89ab24" providerId="LiveId" clId="{D56C2762-4AC8-4E6B-BE61-91A75D2BD387}" dt="2024-01-29T16:48:18.595" v="124" actId="20577"/>
        <pc:sldMkLst>
          <pc:docMk/>
          <pc:sldMk cId="4292376121" sldId="866"/>
        </pc:sldMkLst>
        <pc:spChg chg="mod">
          <ac:chgData name="lefteris morits" userId="c00196ec4b89ab24" providerId="LiveId" clId="{D56C2762-4AC8-4E6B-BE61-91A75D2BD387}" dt="2024-01-29T16:48:15.160" v="123"/>
          <ac:spMkLst>
            <pc:docMk/>
            <pc:sldMk cId="4292376121" sldId="866"/>
            <ac:spMk id="2" creationId="{49EFE8CF-64D0-4DA2-8827-1E97427B0E9A}"/>
          </ac:spMkLst>
        </pc:spChg>
        <pc:spChg chg="mod">
          <ac:chgData name="lefteris morits" userId="c00196ec4b89ab24" providerId="LiveId" clId="{D56C2762-4AC8-4E6B-BE61-91A75D2BD387}" dt="2024-01-29T16:48:18.595" v="124" actId="20577"/>
          <ac:spMkLst>
            <pc:docMk/>
            <pc:sldMk cId="4292376121" sldId="866"/>
            <ac:spMk id="3" creationId="{23F63828-D4D2-4177-B7EB-B700DFEF3ED4}"/>
          </ac:spMkLst>
        </pc:spChg>
      </pc:sldChg>
      <pc:sldChg chg="modSp mod ord">
        <pc:chgData name="lefteris morits" userId="c00196ec4b89ab24" providerId="LiveId" clId="{D56C2762-4AC8-4E6B-BE61-91A75D2BD387}" dt="2024-01-29T16:50:49.281" v="186"/>
        <pc:sldMkLst>
          <pc:docMk/>
          <pc:sldMk cId="645575283" sldId="867"/>
        </pc:sldMkLst>
        <pc:spChg chg="mod">
          <ac:chgData name="lefteris morits" userId="c00196ec4b89ab24" providerId="LiveId" clId="{D56C2762-4AC8-4E6B-BE61-91A75D2BD387}" dt="2024-01-29T16:48:44.709" v="125"/>
          <ac:spMkLst>
            <pc:docMk/>
            <pc:sldMk cId="645575283" sldId="867"/>
            <ac:spMk id="2" creationId="{49EFE8CF-64D0-4DA2-8827-1E97427B0E9A}"/>
          </ac:spMkLst>
        </pc:spChg>
        <pc:spChg chg="mod">
          <ac:chgData name="lefteris morits" userId="c00196ec4b89ab24" providerId="LiveId" clId="{D56C2762-4AC8-4E6B-BE61-91A75D2BD387}" dt="2024-01-29T16:48:47.713" v="126" actId="20577"/>
          <ac:spMkLst>
            <pc:docMk/>
            <pc:sldMk cId="645575283" sldId="867"/>
            <ac:spMk id="3" creationId="{23F63828-D4D2-4177-B7EB-B700DFEF3ED4}"/>
          </ac:spMkLst>
        </pc:spChg>
      </pc:sldChg>
      <pc:sldChg chg="del">
        <pc:chgData name="lefteris morits" userId="c00196ec4b89ab24" providerId="LiveId" clId="{D56C2762-4AC8-4E6B-BE61-91A75D2BD387}" dt="2024-01-29T16:50:22.053" v="181" actId="47"/>
        <pc:sldMkLst>
          <pc:docMk/>
          <pc:sldMk cId="3001321756" sldId="868"/>
        </pc:sldMkLst>
      </pc:sldChg>
      <pc:sldChg chg="del">
        <pc:chgData name="lefteris morits" userId="c00196ec4b89ab24" providerId="LiveId" clId="{D56C2762-4AC8-4E6B-BE61-91A75D2BD387}" dt="2024-01-29T16:48:05.751" v="115" actId="47"/>
        <pc:sldMkLst>
          <pc:docMk/>
          <pc:sldMk cId="1862636469" sldId="869"/>
        </pc:sldMkLst>
      </pc:sldChg>
      <pc:sldChg chg="del">
        <pc:chgData name="lefteris morits" userId="c00196ec4b89ab24" providerId="LiveId" clId="{D56C2762-4AC8-4E6B-BE61-91A75D2BD387}" dt="2024-01-29T16:48:02.170" v="110" actId="47"/>
        <pc:sldMkLst>
          <pc:docMk/>
          <pc:sldMk cId="998986414" sldId="870"/>
        </pc:sldMkLst>
      </pc:sldChg>
      <pc:sldChg chg="modSp mod">
        <pc:chgData name="lefteris morits" userId="c00196ec4b89ab24" providerId="LiveId" clId="{D56C2762-4AC8-4E6B-BE61-91A75D2BD387}" dt="2024-01-29T16:50:12.758" v="175" actId="1076"/>
        <pc:sldMkLst>
          <pc:docMk/>
          <pc:sldMk cId="1912050365" sldId="871"/>
        </pc:sldMkLst>
        <pc:spChg chg="mod">
          <ac:chgData name="lefteris morits" userId="c00196ec4b89ab24" providerId="LiveId" clId="{D56C2762-4AC8-4E6B-BE61-91A75D2BD387}" dt="2024-01-29T16:50:12.758" v="175" actId="1076"/>
          <ac:spMkLst>
            <pc:docMk/>
            <pc:sldMk cId="1912050365" sldId="871"/>
            <ac:spMk id="5" creationId="{5CD1642E-3E82-449B-BE57-B1F921E8FE12}"/>
          </ac:spMkLst>
        </pc:spChg>
      </pc:sldChg>
      <pc:sldChg chg="del">
        <pc:chgData name="lefteris morits" userId="c00196ec4b89ab24" providerId="LiveId" clId="{D56C2762-4AC8-4E6B-BE61-91A75D2BD387}" dt="2024-01-29T16:42:23.285" v="76" actId="47"/>
        <pc:sldMkLst>
          <pc:docMk/>
          <pc:sldMk cId="2686144031" sldId="872"/>
        </pc:sldMkLst>
      </pc:sldChg>
      <pc:sldChg chg="delSp modSp mod">
        <pc:chgData name="lefteris morits" userId="c00196ec4b89ab24" providerId="LiveId" clId="{D56C2762-4AC8-4E6B-BE61-91A75D2BD387}" dt="2024-01-29T16:49:43.469" v="170" actId="20577"/>
        <pc:sldMkLst>
          <pc:docMk/>
          <pc:sldMk cId="262872870" sldId="873"/>
        </pc:sldMkLst>
        <pc:spChg chg="del">
          <ac:chgData name="lefteris morits" userId="c00196ec4b89ab24" providerId="LiveId" clId="{D56C2762-4AC8-4E6B-BE61-91A75D2BD387}" dt="2024-01-29T16:49:13.325" v="128" actId="478"/>
          <ac:spMkLst>
            <pc:docMk/>
            <pc:sldMk cId="262872870" sldId="873"/>
            <ac:spMk id="3" creationId="{AFC16F37-FFAA-4510-BA5B-3262396C1030}"/>
          </ac:spMkLst>
        </pc:spChg>
        <pc:spChg chg="mod">
          <ac:chgData name="lefteris morits" userId="c00196ec4b89ab24" providerId="LiveId" clId="{D56C2762-4AC8-4E6B-BE61-91A75D2BD387}" dt="2024-01-29T16:49:10.435" v="127"/>
          <ac:spMkLst>
            <pc:docMk/>
            <pc:sldMk cId="262872870" sldId="873"/>
            <ac:spMk id="5" creationId="{5CD1642E-3E82-449B-BE57-B1F921E8FE12}"/>
          </ac:spMkLst>
        </pc:spChg>
        <pc:spChg chg="mod">
          <ac:chgData name="lefteris morits" userId="c00196ec4b89ab24" providerId="LiveId" clId="{D56C2762-4AC8-4E6B-BE61-91A75D2BD387}" dt="2024-01-29T16:49:43.469" v="170" actId="20577"/>
          <ac:spMkLst>
            <pc:docMk/>
            <pc:sldMk cId="262872870" sldId="873"/>
            <ac:spMk id="7" creationId="{A7F1F95C-D6C1-4089-A907-8E92A7A49D1E}"/>
          </ac:spMkLst>
        </pc:spChg>
        <pc:spChg chg="del">
          <ac:chgData name="lefteris morits" userId="c00196ec4b89ab24" providerId="LiveId" clId="{D56C2762-4AC8-4E6B-BE61-91A75D2BD387}" dt="2024-01-29T16:49:15.830" v="129" actId="478"/>
          <ac:spMkLst>
            <pc:docMk/>
            <pc:sldMk cId="262872870" sldId="873"/>
            <ac:spMk id="9" creationId="{C256DCD9-2A0E-4927-A0A7-B322903F9F95}"/>
          </ac:spMkLst>
        </pc:spChg>
      </pc:sldChg>
      <pc:sldChg chg="modSp mod">
        <pc:chgData name="lefteris morits" userId="c00196ec4b89ab24" providerId="LiveId" clId="{D56C2762-4AC8-4E6B-BE61-91A75D2BD387}" dt="2024-01-29T16:46:58.810" v="98"/>
        <pc:sldMkLst>
          <pc:docMk/>
          <pc:sldMk cId="2488723471" sldId="874"/>
        </pc:sldMkLst>
        <pc:spChg chg="mod">
          <ac:chgData name="lefteris morits" userId="c00196ec4b89ab24" providerId="LiveId" clId="{D56C2762-4AC8-4E6B-BE61-91A75D2BD387}" dt="2024-01-29T16:46:58.810" v="98"/>
          <ac:spMkLst>
            <pc:docMk/>
            <pc:sldMk cId="2488723471" sldId="874"/>
            <ac:spMk id="2" creationId="{A2223680-E0FA-498B-B4F4-C959A048D800}"/>
          </ac:spMkLst>
        </pc:spChg>
        <pc:spChg chg="mod">
          <ac:chgData name="lefteris morits" userId="c00196ec4b89ab24" providerId="LiveId" clId="{D56C2762-4AC8-4E6B-BE61-91A75D2BD387}" dt="2024-01-29T16:46:41.255" v="97" actId="20577"/>
          <ac:spMkLst>
            <pc:docMk/>
            <pc:sldMk cId="2488723471" sldId="874"/>
            <ac:spMk id="12" creationId="{6D15E7F7-C3FD-4467-A8AB-0BC0491F97BE}"/>
          </ac:spMkLst>
        </pc:spChg>
      </pc:sldChg>
      <pc:sldChg chg="modSp mod">
        <pc:chgData name="lefteris morits" userId="c00196ec4b89ab24" providerId="LiveId" clId="{D56C2762-4AC8-4E6B-BE61-91A75D2BD387}" dt="2024-01-29T16:47:23.103" v="100" actId="20577"/>
        <pc:sldMkLst>
          <pc:docMk/>
          <pc:sldMk cId="341192783" sldId="875"/>
        </pc:sldMkLst>
        <pc:spChg chg="mod">
          <ac:chgData name="lefteris morits" userId="c00196ec4b89ab24" providerId="LiveId" clId="{D56C2762-4AC8-4E6B-BE61-91A75D2BD387}" dt="2024-01-29T16:47:20.483" v="99"/>
          <ac:spMkLst>
            <pc:docMk/>
            <pc:sldMk cId="341192783" sldId="875"/>
            <ac:spMk id="2" creationId="{A2223680-E0FA-498B-B4F4-C959A048D800}"/>
          </ac:spMkLst>
        </pc:spChg>
        <pc:spChg chg="mod">
          <ac:chgData name="lefteris morits" userId="c00196ec4b89ab24" providerId="LiveId" clId="{D56C2762-4AC8-4E6B-BE61-91A75D2BD387}" dt="2024-01-29T16:47:23.103" v="100" actId="20577"/>
          <ac:spMkLst>
            <pc:docMk/>
            <pc:sldMk cId="341192783" sldId="875"/>
            <ac:spMk id="12" creationId="{6D15E7F7-C3FD-4467-A8AB-0BC0491F97BE}"/>
          </ac:spMkLst>
        </pc:spChg>
      </pc:sldChg>
      <pc:sldChg chg="del">
        <pc:chgData name="lefteris morits" userId="c00196ec4b89ab24" providerId="LiveId" clId="{D56C2762-4AC8-4E6B-BE61-91A75D2BD387}" dt="2024-01-29T16:46:32.630" v="95" actId="47"/>
        <pc:sldMkLst>
          <pc:docMk/>
          <pc:sldMk cId="405907199" sldId="876"/>
        </pc:sldMkLst>
      </pc:sldChg>
      <pc:sldChg chg="del">
        <pc:chgData name="lefteris morits" userId="c00196ec4b89ab24" providerId="LiveId" clId="{D56C2762-4AC8-4E6B-BE61-91A75D2BD387}" dt="2024-01-29T16:46:33.147" v="96" actId="47"/>
        <pc:sldMkLst>
          <pc:docMk/>
          <pc:sldMk cId="3058600944" sldId="877"/>
        </pc:sldMkLst>
      </pc:sldChg>
      <pc:sldChg chg="del">
        <pc:chgData name="lefteris morits" userId="c00196ec4b89ab24" providerId="LiveId" clId="{D56C2762-4AC8-4E6B-BE61-91A75D2BD387}" dt="2024-01-29T16:46:31.981" v="94" actId="47"/>
        <pc:sldMkLst>
          <pc:docMk/>
          <pc:sldMk cId="2466143898" sldId="878"/>
        </pc:sldMkLst>
      </pc:sldChg>
      <pc:sldChg chg="del">
        <pc:chgData name="lefteris morits" userId="c00196ec4b89ab24" providerId="LiveId" clId="{D56C2762-4AC8-4E6B-BE61-91A75D2BD387}" dt="2024-01-29T16:50:56.572" v="187" actId="47"/>
        <pc:sldMkLst>
          <pc:docMk/>
          <pc:sldMk cId="3388723053" sldId="879"/>
        </pc:sldMkLst>
      </pc:sldChg>
      <pc:sldChg chg="del">
        <pc:chgData name="lefteris morits" userId="c00196ec4b89ab24" providerId="LiveId" clId="{D56C2762-4AC8-4E6B-BE61-91A75D2BD387}" dt="2024-01-29T16:46:30.701" v="92" actId="47"/>
        <pc:sldMkLst>
          <pc:docMk/>
          <pc:sldMk cId="2331592828" sldId="880"/>
        </pc:sldMkLst>
      </pc:sldChg>
      <pc:sldChg chg="del">
        <pc:chgData name="lefteris morits" userId="c00196ec4b89ab24" providerId="LiveId" clId="{D56C2762-4AC8-4E6B-BE61-91A75D2BD387}" dt="2024-01-29T16:48:07.725" v="118" actId="47"/>
        <pc:sldMkLst>
          <pc:docMk/>
          <pc:sldMk cId="487962226" sldId="881"/>
        </pc:sldMkLst>
      </pc:sldChg>
      <pc:sldChg chg="del">
        <pc:chgData name="lefteris morits" userId="c00196ec4b89ab24" providerId="LiveId" clId="{D56C2762-4AC8-4E6B-BE61-91A75D2BD387}" dt="2024-01-29T16:48:08.168" v="119" actId="47"/>
        <pc:sldMkLst>
          <pc:docMk/>
          <pc:sldMk cId="1117147429" sldId="882"/>
        </pc:sldMkLst>
      </pc:sldChg>
      <pc:sldChg chg="del">
        <pc:chgData name="lefteris morits" userId="c00196ec4b89ab24" providerId="LiveId" clId="{D56C2762-4AC8-4E6B-BE61-91A75D2BD387}" dt="2024-01-29T16:50:16.085" v="176" actId="47"/>
        <pc:sldMkLst>
          <pc:docMk/>
          <pc:sldMk cId="3282523601" sldId="883"/>
        </pc:sldMkLst>
      </pc:sldChg>
      <pc:sldChg chg="del">
        <pc:chgData name="lefteris morits" userId="c00196ec4b89ab24" providerId="LiveId" clId="{D56C2762-4AC8-4E6B-BE61-91A75D2BD387}" dt="2024-01-29T16:49:55.108" v="171" actId="47"/>
        <pc:sldMkLst>
          <pc:docMk/>
          <pc:sldMk cId="663256210" sldId="884"/>
        </pc:sldMkLst>
      </pc:sldChg>
      <pc:sldChg chg="del">
        <pc:chgData name="lefteris morits" userId="c00196ec4b89ab24" providerId="LiveId" clId="{D56C2762-4AC8-4E6B-BE61-91A75D2BD387}" dt="2024-01-29T16:51:00.837" v="190" actId="47"/>
        <pc:sldMkLst>
          <pc:docMk/>
          <pc:sldMk cId="569411072" sldId="885"/>
        </pc:sldMkLst>
      </pc:sldChg>
      <pc:sldChg chg="del">
        <pc:chgData name="lefteris morits" userId="c00196ec4b89ab24" providerId="LiveId" clId="{D56C2762-4AC8-4E6B-BE61-91A75D2BD387}" dt="2024-01-29T16:51:00.153" v="189" actId="47"/>
        <pc:sldMkLst>
          <pc:docMk/>
          <pc:sldMk cId="2863731866" sldId="886"/>
        </pc:sldMkLst>
      </pc:sldChg>
      <pc:sldChg chg="del">
        <pc:chgData name="lefteris morits" userId="c00196ec4b89ab24" providerId="LiveId" clId="{D56C2762-4AC8-4E6B-BE61-91A75D2BD387}" dt="2024-01-29T16:48:07.035" v="117" actId="47"/>
        <pc:sldMkLst>
          <pc:docMk/>
          <pc:sldMk cId="2996911397" sldId="887"/>
        </pc:sldMkLst>
      </pc:sldChg>
      <pc:sldChg chg="del">
        <pc:chgData name="lefteris morits" userId="c00196ec4b89ab24" providerId="LiveId" clId="{D56C2762-4AC8-4E6B-BE61-91A75D2BD387}" dt="2024-01-29T16:50:20.344" v="180" actId="47"/>
        <pc:sldMkLst>
          <pc:docMk/>
          <pc:sldMk cId="484702471" sldId="888"/>
        </pc:sldMkLst>
      </pc:sldChg>
      <pc:sldChg chg="del">
        <pc:chgData name="lefteris morits" userId="c00196ec4b89ab24" providerId="LiveId" clId="{D56C2762-4AC8-4E6B-BE61-91A75D2BD387}" dt="2024-01-29T16:42:35.148" v="78" actId="47"/>
        <pc:sldMkLst>
          <pc:docMk/>
          <pc:sldMk cId="196187604" sldId="889"/>
        </pc:sldMkLst>
      </pc:sldChg>
      <pc:sldChg chg="del">
        <pc:chgData name="lefteris morits" userId="c00196ec4b89ab24" providerId="LiveId" clId="{D56C2762-4AC8-4E6B-BE61-91A75D2BD387}" dt="2024-01-29T16:49:56.266" v="173" actId="47"/>
        <pc:sldMkLst>
          <pc:docMk/>
          <pc:sldMk cId="14181781" sldId="890"/>
        </pc:sldMkLst>
      </pc:sldChg>
      <pc:sldChg chg="del">
        <pc:chgData name="lefteris morits" userId="c00196ec4b89ab24" providerId="LiveId" clId="{D56C2762-4AC8-4E6B-BE61-91A75D2BD387}" dt="2024-01-29T16:49:55.605" v="172" actId="47"/>
        <pc:sldMkLst>
          <pc:docMk/>
          <pc:sldMk cId="3871240333" sldId="891"/>
        </pc:sldMkLst>
      </pc:sldChg>
      <pc:sldChg chg="del">
        <pc:chgData name="lefteris morits" userId="c00196ec4b89ab24" providerId="LiveId" clId="{D56C2762-4AC8-4E6B-BE61-91A75D2BD387}" dt="2024-01-29T16:47:36.811" v="101" actId="47"/>
        <pc:sldMkLst>
          <pc:docMk/>
          <pc:sldMk cId="266284230" sldId="892"/>
        </pc:sldMkLst>
      </pc:sldChg>
      <pc:sldChg chg="del">
        <pc:chgData name="lefteris morits" userId="c00196ec4b89ab24" providerId="LiveId" clId="{D56C2762-4AC8-4E6B-BE61-91A75D2BD387}" dt="2024-01-29T16:48:06.420" v="116" actId="47"/>
        <pc:sldMkLst>
          <pc:docMk/>
          <pc:sldMk cId="3669274606" sldId="893"/>
        </pc:sldMkLst>
      </pc:sldChg>
      <pc:sldChg chg="del">
        <pc:chgData name="lefteris morits" userId="c00196ec4b89ab24" providerId="LiveId" clId="{D56C2762-4AC8-4E6B-BE61-91A75D2BD387}" dt="2024-01-29T16:46:31.436" v="93" actId="47"/>
        <pc:sldMkLst>
          <pc:docMk/>
          <pc:sldMk cId="3906912221" sldId="894"/>
        </pc:sldMkLst>
      </pc:sldChg>
      <pc:sldChg chg="del">
        <pc:chgData name="lefteris morits" userId="c00196ec4b89ab24" providerId="LiveId" clId="{D56C2762-4AC8-4E6B-BE61-91A75D2BD387}" dt="2024-01-29T16:50:17.446" v="178" actId="47"/>
        <pc:sldMkLst>
          <pc:docMk/>
          <pc:sldMk cId="1872165323" sldId="895"/>
        </pc:sldMkLst>
      </pc:sldChg>
      <pc:sldChg chg="del">
        <pc:chgData name="lefteris morits" userId="c00196ec4b89ab24" providerId="LiveId" clId="{D56C2762-4AC8-4E6B-BE61-91A75D2BD387}" dt="2024-01-29T16:48:08.581" v="120" actId="47"/>
        <pc:sldMkLst>
          <pc:docMk/>
          <pc:sldMk cId="3424010614" sldId="896"/>
        </pc:sldMkLst>
      </pc:sldChg>
      <pc:sldChg chg="del">
        <pc:chgData name="lefteris morits" userId="c00196ec4b89ab24" providerId="LiveId" clId="{D56C2762-4AC8-4E6B-BE61-91A75D2BD387}" dt="2024-01-29T16:48:02.609" v="111" actId="47"/>
        <pc:sldMkLst>
          <pc:docMk/>
          <pc:sldMk cId="1846299620" sldId="897"/>
        </pc:sldMkLst>
      </pc:sldChg>
      <pc:sldChg chg="del">
        <pc:chgData name="lefteris morits" userId="c00196ec4b89ab24" providerId="LiveId" clId="{D56C2762-4AC8-4E6B-BE61-91A75D2BD387}" dt="2024-01-29T16:48:03.337" v="112" actId="47"/>
        <pc:sldMkLst>
          <pc:docMk/>
          <pc:sldMk cId="3734760055" sldId="898"/>
        </pc:sldMkLst>
      </pc:sldChg>
      <pc:sldChg chg="del">
        <pc:chgData name="lefteris morits" userId="c00196ec4b89ab24" providerId="LiveId" clId="{D56C2762-4AC8-4E6B-BE61-91A75D2BD387}" dt="2024-01-29T16:47:38.279" v="102" actId="47"/>
        <pc:sldMkLst>
          <pc:docMk/>
          <pc:sldMk cId="3715634750" sldId="900"/>
        </pc:sldMkLst>
      </pc:sldChg>
      <pc:sldChg chg="del">
        <pc:chgData name="lefteris morits" userId="c00196ec4b89ab24" providerId="LiveId" clId="{D56C2762-4AC8-4E6B-BE61-91A75D2BD387}" dt="2024-01-29T16:50:19.357" v="179" actId="47"/>
        <pc:sldMkLst>
          <pc:docMk/>
          <pc:sldMk cId="1992124776" sldId="901"/>
        </pc:sldMkLst>
      </pc:sldChg>
      <pc:sldChg chg="del">
        <pc:chgData name="lefteris morits" userId="c00196ec4b89ab24" providerId="LiveId" clId="{D56C2762-4AC8-4E6B-BE61-91A75D2BD387}" dt="2024-01-29T16:50:17.104" v="177" actId="47"/>
        <pc:sldMkLst>
          <pc:docMk/>
          <pc:sldMk cId="309135021" sldId="902"/>
        </pc:sldMkLst>
      </pc:sldChg>
      <pc:sldChg chg="del">
        <pc:chgData name="lefteris morits" userId="c00196ec4b89ab24" providerId="LiveId" clId="{D56C2762-4AC8-4E6B-BE61-91A75D2BD387}" dt="2024-01-29T16:46:23.586" v="85" actId="47"/>
        <pc:sldMkLst>
          <pc:docMk/>
          <pc:sldMk cId="1452834914" sldId="903"/>
        </pc:sldMkLst>
      </pc:sldChg>
      <pc:sldChg chg="addSp delSp del mod">
        <pc:chgData name="lefteris morits" userId="c00196ec4b89ab24" providerId="LiveId" clId="{D56C2762-4AC8-4E6B-BE61-91A75D2BD387}" dt="2024-01-29T16:46:24.480" v="86" actId="47"/>
        <pc:sldMkLst>
          <pc:docMk/>
          <pc:sldMk cId="3939651428" sldId="904"/>
        </pc:sldMkLst>
        <pc:spChg chg="add del">
          <ac:chgData name="lefteris morits" userId="c00196ec4b89ab24" providerId="LiveId" clId="{D56C2762-4AC8-4E6B-BE61-91A75D2BD387}" dt="2024-01-29T16:39:27.133" v="1" actId="478"/>
          <ac:spMkLst>
            <pc:docMk/>
            <pc:sldMk cId="3939651428" sldId="904"/>
            <ac:spMk id="5" creationId="{12A12125-238F-4CE0-92A1-480D57CFC763}"/>
          </ac:spMkLst>
        </pc:spChg>
      </pc:sldChg>
      <pc:sldChg chg="del">
        <pc:chgData name="lefteris morits" userId="c00196ec4b89ab24" providerId="LiveId" clId="{D56C2762-4AC8-4E6B-BE61-91A75D2BD387}" dt="2024-01-29T16:46:25.086" v="87" actId="47"/>
        <pc:sldMkLst>
          <pc:docMk/>
          <pc:sldMk cId="2533525915" sldId="905"/>
        </pc:sldMkLst>
      </pc:sldChg>
      <pc:sldChg chg="del">
        <pc:chgData name="lefteris morits" userId="c00196ec4b89ab24" providerId="LiveId" clId="{D56C2762-4AC8-4E6B-BE61-91A75D2BD387}" dt="2024-01-29T16:46:26.020" v="88" actId="47"/>
        <pc:sldMkLst>
          <pc:docMk/>
          <pc:sldMk cId="3428462724" sldId="906"/>
        </pc:sldMkLst>
      </pc:sldChg>
      <pc:sldChg chg="del">
        <pc:chgData name="lefteris morits" userId="c00196ec4b89ab24" providerId="LiveId" clId="{D56C2762-4AC8-4E6B-BE61-91A75D2BD387}" dt="2024-01-29T16:46:26.945" v="89" actId="47"/>
        <pc:sldMkLst>
          <pc:docMk/>
          <pc:sldMk cId="2675328776" sldId="9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8450B8FC-714E-48A2-8E44-56D25F758704}" type="datetimeFigureOut">
              <a:rPr lang="de-DE" smtClean="0"/>
              <a:t>29.01.2024</a:t>
            </a:fld>
            <a:endParaRPr lang="de-DE" dirty="0"/>
          </a:p>
        </p:txBody>
      </p:sp>
      <p:sp>
        <p:nvSpPr>
          <p:cNvPr id="4" name="Fußzeilenplatzhalt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37EA0638-1204-433B-84FC-523B5B170F5E}" type="slidenum">
              <a:rPr lang="de-DE" smtClean="0"/>
              <a:t>‹#›</a:t>
            </a:fld>
            <a:endParaRPr lang="de-DE" dirty="0"/>
          </a:p>
        </p:txBody>
      </p:sp>
    </p:spTree>
    <p:extLst>
      <p:ext uri="{BB962C8B-B14F-4D97-AF65-F5344CB8AC3E}">
        <p14:creationId xmlns:p14="http://schemas.microsoft.com/office/powerpoint/2010/main" val="1969185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29.01.2024</a:t>
            </a:fld>
            <a:endParaRPr lang="de-DE" dirty="0"/>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035" rtl="0" eaLnBrk="1" latinLnBrk="0" hangingPunct="1">
      <a:defRPr sz="1200" kern="1200">
        <a:solidFill>
          <a:schemeClr val="tx1"/>
        </a:solidFill>
        <a:latin typeface="+mn-lt"/>
        <a:ea typeface="+mn-ea"/>
        <a:cs typeface="+mn-cs"/>
      </a:defRPr>
    </a:lvl1pPr>
    <a:lvl2pPr marL="457018" algn="l" defTabSz="914035" rtl="0" eaLnBrk="1" latinLnBrk="0" hangingPunct="1">
      <a:defRPr sz="1200" kern="1200">
        <a:solidFill>
          <a:schemeClr val="tx1"/>
        </a:solidFill>
        <a:latin typeface="+mn-lt"/>
        <a:ea typeface="+mn-ea"/>
        <a:cs typeface="+mn-cs"/>
      </a:defRPr>
    </a:lvl2pPr>
    <a:lvl3pPr marL="914035" algn="l" defTabSz="914035" rtl="0" eaLnBrk="1" latinLnBrk="0" hangingPunct="1">
      <a:defRPr sz="1200" kern="1200">
        <a:solidFill>
          <a:schemeClr val="tx1"/>
        </a:solidFill>
        <a:latin typeface="+mn-lt"/>
        <a:ea typeface="+mn-ea"/>
        <a:cs typeface="+mn-cs"/>
      </a:defRPr>
    </a:lvl3pPr>
    <a:lvl4pPr marL="1371054" algn="l" defTabSz="914035" rtl="0" eaLnBrk="1" latinLnBrk="0" hangingPunct="1">
      <a:defRPr sz="1200" kern="1200">
        <a:solidFill>
          <a:schemeClr val="tx1"/>
        </a:solidFill>
        <a:latin typeface="+mn-lt"/>
        <a:ea typeface="+mn-ea"/>
        <a:cs typeface="+mn-cs"/>
      </a:defRPr>
    </a:lvl4pPr>
    <a:lvl5pPr marL="1828069" algn="l" defTabSz="914035" rtl="0" eaLnBrk="1" latinLnBrk="0" hangingPunct="1">
      <a:defRPr sz="1200" kern="1200">
        <a:solidFill>
          <a:schemeClr val="tx1"/>
        </a:solidFill>
        <a:latin typeface="+mn-lt"/>
        <a:ea typeface="+mn-ea"/>
        <a:cs typeface="+mn-cs"/>
      </a:defRPr>
    </a:lvl5pPr>
    <a:lvl6pPr marL="2285086" algn="l" defTabSz="914035" rtl="0" eaLnBrk="1" latinLnBrk="0" hangingPunct="1">
      <a:defRPr sz="1200" kern="1200">
        <a:solidFill>
          <a:schemeClr val="tx1"/>
        </a:solidFill>
        <a:latin typeface="+mn-lt"/>
        <a:ea typeface="+mn-ea"/>
        <a:cs typeface="+mn-cs"/>
      </a:defRPr>
    </a:lvl6pPr>
    <a:lvl7pPr marL="2742104" algn="l" defTabSz="914035" rtl="0" eaLnBrk="1" latinLnBrk="0" hangingPunct="1">
      <a:defRPr sz="1200" kern="1200">
        <a:solidFill>
          <a:schemeClr val="tx1"/>
        </a:solidFill>
        <a:latin typeface="+mn-lt"/>
        <a:ea typeface="+mn-ea"/>
        <a:cs typeface="+mn-cs"/>
      </a:defRPr>
    </a:lvl7pPr>
    <a:lvl8pPr marL="3199120" algn="l" defTabSz="914035" rtl="0" eaLnBrk="1" latinLnBrk="0" hangingPunct="1">
      <a:defRPr sz="1200" kern="1200">
        <a:solidFill>
          <a:schemeClr val="tx1"/>
        </a:solidFill>
        <a:latin typeface="+mn-lt"/>
        <a:ea typeface="+mn-ea"/>
        <a:cs typeface="+mn-cs"/>
      </a:defRPr>
    </a:lvl8pPr>
    <a:lvl9pPr marL="3656138" algn="l" defTabSz="9140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4</a:t>
            </a:fld>
            <a:endParaRPr lang="en-US" dirty="0"/>
          </a:p>
        </p:txBody>
      </p:sp>
    </p:spTree>
    <p:extLst>
      <p:ext uri="{BB962C8B-B14F-4D97-AF65-F5344CB8AC3E}">
        <p14:creationId xmlns:p14="http://schemas.microsoft.com/office/powerpoint/2010/main" val="71946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5</a:t>
            </a:fld>
            <a:endParaRPr lang="en-US" dirty="0"/>
          </a:p>
        </p:txBody>
      </p:sp>
    </p:spTree>
    <p:extLst>
      <p:ext uri="{BB962C8B-B14F-4D97-AF65-F5344CB8AC3E}">
        <p14:creationId xmlns:p14="http://schemas.microsoft.com/office/powerpoint/2010/main" val="127903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Stay as far away as possible from others when coughing or sneezing; better yet, face away from them. Sneeze into the crook of your arm or into a paper handkerchief that you then throw away immediately. Avoid touching other persons when greeting them and wash your hands regularly and thoroughly for at least 20 seconds with soap and water. </a:t>
            </a:r>
          </a:p>
        </p:txBody>
      </p:sp>
      <p:sp>
        <p:nvSpPr>
          <p:cNvPr id="4" name="Foliennummernplatzhalter 3"/>
          <p:cNvSpPr>
            <a:spLocks noGrp="1"/>
          </p:cNvSpPr>
          <p:nvPr>
            <p:ph type="sldNum" sz="quarter" idx="5"/>
          </p:nvPr>
        </p:nvSpPr>
        <p:spPr/>
        <p:txBody>
          <a:bodyPr/>
          <a:lstStyle/>
          <a:p>
            <a:fld id="{C14CEB38-DA38-4F43-AFB8-94FE45CA5866}" type="slidenum">
              <a:rPr lang="en-US" smtClean="0"/>
              <a:pPr/>
              <a:t>7</a:t>
            </a:fld>
            <a:endParaRPr lang="en-US" dirty="0"/>
          </a:p>
        </p:txBody>
      </p:sp>
    </p:spTree>
    <p:extLst>
      <p:ext uri="{BB962C8B-B14F-4D97-AF65-F5344CB8AC3E}">
        <p14:creationId xmlns:p14="http://schemas.microsoft.com/office/powerpoint/2010/main" val="18761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70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chemeClr val="tx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lIns="10798" anchor="t" anchorCtr="0"/>
          <a:lstStyle>
            <a:lvl1pPr marL="0" indent="0">
              <a:buFont typeface="Arial" panose="020B0604020202020204" pitchFamily="34" charset="0"/>
              <a:buNone/>
              <a:defRPr>
                <a:solidFill>
                  <a:schemeClr val="bg1">
                    <a:lumMod val="50000"/>
                  </a:schemeClr>
                </a:solidFill>
              </a:defRPr>
            </a:lvl1pPr>
          </a:lstStyle>
          <a:p>
            <a:r>
              <a:rPr lang="en-US" noProof="1">
                <a:latin typeface="Calibri Light" panose="020F0302020204030204" pitchFamily="34" charset="0"/>
              </a:rPr>
              <a:t>Enter your subheadline here</a:t>
            </a:r>
          </a:p>
        </p:txBody>
      </p:sp>
      <p:sp>
        <p:nvSpPr>
          <p:cNvPr id="14"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5"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17" name="Inhaltsplatzhalter 2"/>
          <p:cNvSpPr>
            <a:spLocks noGrp="1"/>
          </p:cNvSpPr>
          <p:nvPr>
            <p:ph idx="1" hasCustomPrompt="1"/>
          </p:nvPr>
        </p:nvSpPr>
        <p:spPr>
          <a:xfrm>
            <a:off x="516252" y="1685924"/>
            <a:ext cx="11134410"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a:t>
            </a:r>
            <a:r>
              <a:rPr lang="en-US" dirty="0"/>
              <a:t>level</a:t>
            </a:r>
          </a:p>
          <a:p>
            <a:pPr lvl="4"/>
            <a:r>
              <a:rPr lang="en-US"/>
              <a:t>Fifth level</a:t>
            </a:r>
            <a:endParaRPr lang="en-US" dirty="0"/>
          </a:p>
        </p:txBody>
      </p:sp>
    </p:spTree>
    <p:extLst>
      <p:ext uri="{BB962C8B-B14F-4D97-AF65-F5344CB8AC3E}">
        <p14:creationId xmlns:p14="http://schemas.microsoft.com/office/powerpoint/2010/main" val="12260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22" name="Titel 1"/>
          <p:cNvSpPr>
            <a:spLocks noGrp="1"/>
          </p:cNvSpPr>
          <p:nvPr>
            <p:ph type="title" hasCustomPrompt="1"/>
          </p:nvPr>
        </p:nvSpPr>
        <p:spPr>
          <a:xfrm>
            <a:off x="516255" y="410829"/>
            <a:ext cx="11134410" cy="1073123"/>
          </a:xfrm>
        </p:spPr>
        <p:txBody>
          <a:bodyPr/>
          <a:lstStyle>
            <a:lvl1pPr>
              <a:defRPr>
                <a:solidFill>
                  <a:srgbClr val="083C51"/>
                </a:solidFill>
              </a:defRPr>
            </a:lvl1pPr>
          </a:lstStyle>
          <a:p>
            <a:r>
              <a:rPr lang="en-US" dirty="0"/>
              <a:t>Click to edit Master title style</a:t>
            </a:r>
          </a:p>
        </p:txBody>
      </p:sp>
      <p:sp>
        <p:nvSpPr>
          <p:cNvPr id="13" name="Textplatzhalter 12"/>
          <p:cNvSpPr>
            <a:spLocks noGrp="1"/>
          </p:cNvSpPr>
          <p:nvPr>
            <p:ph type="body" sz="quarter" idx="13" hasCustomPrompt="1"/>
          </p:nvPr>
        </p:nvSpPr>
        <p:spPr>
          <a:xfrm>
            <a:off x="516255" y="942477"/>
            <a:ext cx="11134410"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
        <p:nvSpPr>
          <p:cNvPr id="14" name="Inhaltsplatzhalter 2"/>
          <p:cNvSpPr>
            <a:spLocks noGrp="1"/>
          </p:cNvSpPr>
          <p:nvPr>
            <p:ph idx="15" hasCustomPrompt="1"/>
          </p:nvPr>
        </p:nvSpPr>
        <p:spPr>
          <a:xfrm>
            <a:off x="516252" y="1685924"/>
            <a:ext cx="5324764"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Inhaltsplatzhalter 2"/>
          <p:cNvSpPr>
            <a:spLocks noGrp="1"/>
          </p:cNvSpPr>
          <p:nvPr>
            <p:ph idx="16" hasCustomPrompt="1"/>
          </p:nvPr>
        </p:nvSpPr>
        <p:spPr>
          <a:xfrm>
            <a:off x="6310800" y="1685924"/>
            <a:ext cx="5324764" cy="4110515"/>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Tree>
    <p:extLst>
      <p:ext uri="{BB962C8B-B14F-4D97-AF65-F5344CB8AC3E}">
        <p14:creationId xmlns:p14="http://schemas.microsoft.com/office/powerpoint/2010/main" val="106057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4">
    <p:spTree>
      <p:nvGrpSpPr>
        <p:cNvPr id="1" name=""/>
        <p:cNvGrpSpPr/>
        <p:nvPr/>
      </p:nvGrpSpPr>
      <p:grpSpPr>
        <a:xfrm>
          <a:off x="0" y="0"/>
          <a:ext cx="0" cy="0"/>
          <a:chOff x="0" y="0"/>
          <a:chExt cx="0" cy="0"/>
        </a:xfrm>
      </p:grpSpPr>
      <p:sp>
        <p:nvSpPr>
          <p:cNvPr id="14" name="Inhaltsplatzhalter 2"/>
          <p:cNvSpPr>
            <a:spLocks noGrp="1"/>
          </p:cNvSpPr>
          <p:nvPr>
            <p:ph idx="15" hasCustomPrompt="1"/>
          </p:nvPr>
        </p:nvSpPr>
        <p:spPr>
          <a:xfrm>
            <a:off x="516252" y="1685924"/>
            <a:ext cx="7014848" cy="4118027"/>
          </a:xfrm>
          <a:noFill/>
        </p:spPr>
        <p:txBody>
          <a:bodyPr/>
          <a:lstStyle>
            <a:lvl1pPr>
              <a:lnSpc>
                <a:spcPct val="100000"/>
              </a:lnSpc>
              <a:defRPr sz="1600">
                <a:solidFill>
                  <a:schemeClr val="tx1">
                    <a:lumMod val="95000"/>
                    <a:lumOff val="5000"/>
                  </a:schemeClr>
                </a:solidFill>
              </a:defRPr>
            </a:lvl1pPr>
            <a:lvl2pPr>
              <a:defRPr sz="1600">
                <a:solidFill>
                  <a:schemeClr val="tx1">
                    <a:lumMod val="95000"/>
                    <a:lumOff val="5000"/>
                  </a:schemeClr>
                </a:solidFill>
              </a:defRPr>
            </a:lvl2pPr>
            <a:lvl3pPr>
              <a:defRPr sz="1600">
                <a:solidFill>
                  <a:schemeClr val="tx1">
                    <a:lumMod val="95000"/>
                    <a:lumOff val="5000"/>
                  </a:schemeClr>
                </a:solidFill>
              </a:defRPr>
            </a:lvl3pPr>
            <a:lvl4pPr>
              <a:defRPr sz="1600">
                <a:solidFill>
                  <a:schemeClr val="tx1">
                    <a:lumMod val="95000"/>
                    <a:lumOff val="5000"/>
                  </a:schemeClr>
                </a:solidFill>
              </a:defRPr>
            </a:lvl4pPr>
            <a:lvl5pPr>
              <a:defRPr sz="1600">
                <a:solidFill>
                  <a:schemeClr val="tx1">
                    <a:lumMod val="95000"/>
                    <a:lumOff val="5000"/>
                  </a:schemeClr>
                </a:solidFill>
              </a:defRPr>
            </a:lvl5pPr>
          </a:lstStyle>
          <a:p>
            <a:pPr lvl="0"/>
            <a:r>
              <a:rPr lang="en-US" dirty="0"/>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ußzeilenplatzhalter 4"/>
          <p:cNvSpPr>
            <a:spLocks noGrp="1"/>
          </p:cNvSpPr>
          <p:nvPr>
            <p:ph type="ftr" sz="quarter" idx="3"/>
          </p:nvPr>
        </p:nvSpPr>
        <p:spPr>
          <a:xfrm>
            <a:off x="4659318" y="6076361"/>
            <a:ext cx="2871782"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dirty="0"/>
              <a:t>Enter your footer text here</a:t>
            </a:r>
          </a:p>
        </p:txBody>
      </p:sp>
      <p:sp>
        <p:nvSpPr>
          <p:cNvPr id="17"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smtClean="0"/>
              <a:pPr/>
              <a:t>‹#›</a:t>
            </a:fld>
            <a:endParaRPr lang="en-US" dirty="0"/>
          </a:p>
        </p:txBody>
      </p:sp>
      <p:sp>
        <p:nvSpPr>
          <p:cNvPr id="8" name="Bildplatzhalter 2"/>
          <p:cNvSpPr>
            <a:spLocks noGrp="1"/>
          </p:cNvSpPr>
          <p:nvPr>
            <p:ph type="pic" sz="quarter" idx="16"/>
          </p:nvPr>
        </p:nvSpPr>
        <p:spPr>
          <a:xfrm>
            <a:off x="7914561" y="0"/>
            <a:ext cx="4275851" cy="6858000"/>
          </a:xfrm>
          <a:solidFill>
            <a:schemeClr val="bg1">
              <a:lumMod val="85000"/>
            </a:schemeClr>
          </a:solidFill>
        </p:spPr>
        <p:txBody>
          <a:bodyPr/>
          <a:lstStyle>
            <a:lvl1pPr>
              <a:defRPr>
                <a:solidFill>
                  <a:schemeClr val="bg1">
                    <a:lumMod val="85000"/>
                  </a:schemeClr>
                </a:solidFill>
              </a:defRPr>
            </a:lvl1pPr>
          </a:lstStyle>
          <a:p>
            <a:endParaRPr lang="en-US" dirty="0"/>
          </a:p>
        </p:txBody>
      </p:sp>
      <p:sp>
        <p:nvSpPr>
          <p:cNvPr id="9" name="Titel 1"/>
          <p:cNvSpPr>
            <a:spLocks noGrp="1"/>
          </p:cNvSpPr>
          <p:nvPr>
            <p:ph type="title" hasCustomPrompt="1"/>
          </p:nvPr>
        </p:nvSpPr>
        <p:spPr>
          <a:xfrm>
            <a:off x="516255" y="410829"/>
            <a:ext cx="7014845" cy="1073123"/>
          </a:xfrm>
        </p:spPr>
        <p:txBody>
          <a:bodyPr/>
          <a:lstStyle>
            <a:lvl1pPr>
              <a:defRPr>
                <a:solidFill>
                  <a:srgbClr val="083C51"/>
                </a:solidFill>
              </a:defRPr>
            </a:lvl1pPr>
          </a:lstStyle>
          <a:p>
            <a:r>
              <a:rPr lang="en-US" dirty="0"/>
              <a:t>Click to edit Master title style</a:t>
            </a:r>
          </a:p>
        </p:txBody>
      </p:sp>
      <p:sp>
        <p:nvSpPr>
          <p:cNvPr id="10" name="Textplatzhalter 12"/>
          <p:cNvSpPr>
            <a:spLocks noGrp="1"/>
          </p:cNvSpPr>
          <p:nvPr>
            <p:ph type="body" sz="quarter" idx="13" hasCustomPrompt="1"/>
          </p:nvPr>
        </p:nvSpPr>
        <p:spPr>
          <a:xfrm>
            <a:off x="516255" y="942477"/>
            <a:ext cx="7014845" cy="541475"/>
          </a:xfrm>
        </p:spPr>
        <p:txBody>
          <a:bodyPr vert="horz" lIns="10798" tIns="0" rIns="0" bIns="0" rtlCol="0" anchor="t" anchorCtr="0">
            <a:noAutofit/>
          </a:bodyPr>
          <a:lstStyle>
            <a:lvl1pPr marL="272967" indent="-272967">
              <a:buNone/>
              <a:defRPr lang="en-US" noProof="1">
                <a:solidFill>
                  <a:schemeClr val="bg1">
                    <a:lumMod val="50000"/>
                  </a:schemeClr>
                </a:solidFill>
              </a:defRPr>
            </a:lvl1pPr>
          </a:lstStyle>
          <a:p>
            <a:pPr marL="0" lvl="0" indent="0"/>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63692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eck 8"/>
          <p:cNvSpPr/>
          <p:nvPr userDrawn="1"/>
        </p:nvSpPr>
        <p:spPr>
          <a:xfrm>
            <a:off x="0" y="3"/>
            <a:ext cx="12190412" cy="6857997"/>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solidFill>
                <a:srgbClr val="083C51"/>
              </a:solidFill>
            </a:endParaRPr>
          </a:p>
        </p:txBody>
      </p:sp>
      <p:sp>
        <p:nvSpPr>
          <p:cNvPr id="2" name="Titelplatzhalter 1"/>
          <p:cNvSpPr>
            <a:spLocks noGrp="1"/>
          </p:cNvSpPr>
          <p:nvPr>
            <p:ph type="title"/>
          </p:nvPr>
        </p:nvSpPr>
        <p:spPr>
          <a:xfrm>
            <a:off x="516255" y="410829"/>
            <a:ext cx="11134410" cy="1073123"/>
          </a:xfrm>
          <a:prstGeom prst="rect">
            <a:avLst/>
          </a:prstGeom>
        </p:spPr>
        <p:txBody>
          <a:bodyPr vert="horz" lIns="0" tIns="0" rIns="0" bIns="0" rtlCol="0" anchor="t" anchorCtr="0">
            <a:normAutofit/>
          </a:bodyPr>
          <a:lstStyle/>
          <a:p>
            <a:pPr lvl="0"/>
            <a:r>
              <a:rPr lang="en-US" noProof="0"/>
              <a:t>Click to edit Master title style</a:t>
            </a:r>
          </a:p>
        </p:txBody>
      </p:sp>
      <p:sp>
        <p:nvSpPr>
          <p:cNvPr id="3" name="Textplatzhalter 2"/>
          <p:cNvSpPr>
            <a:spLocks noGrp="1"/>
          </p:cNvSpPr>
          <p:nvPr>
            <p:ph type="body" idx="1"/>
          </p:nvPr>
        </p:nvSpPr>
        <p:spPr>
          <a:xfrm>
            <a:off x="516255" y="1685924"/>
            <a:ext cx="11134410" cy="4119563"/>
          </a:xfrm>
          <a:prstGeom prst="rect">
            <a:avLst/>
          </a:prstGeom>
        </p:spPr>
        <p:txBody>
          <a:bodyPr vert="horz" lIns="10798"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ußzeilenplatzhalter 4"/>
          <p:cNvSpPr>
            <a:spLocks noGrp="1"/>
          </p:cNvSpPr>
          <p:nvPr>
            <p:ph type="ftr" sz="quarter" idx="3"/>
          </p:nvPr>
        </p:nvSpPr>
        <p:spPr>
          <a:xfrm>
            <a:off x="3957284" y="6076361"/>
            <a:ext cx="4275850" cy="360000"/>
          </a:xfrm>
          <a:prstGeom prst="rect">
            <a:avLst/>
          </a:prstGeom>
        </p:spPr>
        <p:txBody>
          <a:bodyPr vert="horz" lIns="0" tIns="0" rIns="0" bIns="0" rtlCol="0" anchor="b" anchorCtr="0"/>
          <a:lstStyle>
            <a:lvl1pPr algn="ctr">
              <a:lnSpc>
                <a:spcPct val="90000"/>
              </a:lnSpc>
              <a:spcAft>
                <a:spcPts val="1000"/>
              </a:spcAft>
              <a:defRPr sz="1200">
                <a:solidFill>
                  <a:schemeClr val="tx1">
                    <a:lumMod val="95000"/>
                    <a:lumOff val="5000"/>
                  </a:schemeClr>
                </a:solidFill>
                <a:latin typeface="Calibri Light" panose="020F0302020204030204" pitchFamily="34" charset="0"/>
              </a:defRPr>
            </a:lvl1pPr>
          </a:lstStyle>
          <a:p>
            <a:r>
              <a:rPr lang="en-US" noProof="0"/>
              <a:t>Enter your footer text here</a:t>
            </a:r>
          </a:p>
        </p:txBody>
      </p:sp>
      <p:sp>
        <p:nvSpPr>
          <p:cNvPr id="6" name="Foliennummernplatzhalter 5"/>
          <p:cNvSpPr>
            <a:spLocks noGrp="1"/>
          </p:cNvSpPr>
          <p:nvPr>
            <p:ph type="sldNum" sz="quarter" idx="4"/>
          </p:nvPr>
        </p:nvSpPr>
        <p:spPr>
          <a:xfrm>
            <a:off x="516253" y="6076361"/>
            <a:ext cx="914308" cy="360000"/>
          </a:xfrm>
          <a:prstGeom prst="rect">
            <a:avLst/>
          </a:prstGeom>
        </p:spPr>
        <p:txBody>
          <a:bodyPr vert="horz" lIns="0" tIns="0" rIns="0" bIns="0" rtlCol="0" anchor="b" anchorCtr="0"/>
          <a:lstStyle>
            <a:lvl1pPr algn="l">
              <a:lnSpc>
                <a:spcPct val="90000"/>
              </a:lnSpc>
              <a:spcAft>
                <a:spcPts val="1000"/>
              </a:spcAft>
              <a:defRPr sz="1500" b="1">
                <a:solidFill>
                  <a:schemeClr val="tx1">
                    <a:lumMod val="95000"/>
                    <a:lumOff val="5000"/>
                  </a:schemeClr>
                </a:solidFill>
              </a:defRPr>
            </a:lvl1pPr>
          </a:lstStyle>
          <a:p>
            <a:fld id="{75A4F164-3A46-4CEE-A25C-CA523D5E42F3}" type="slidenum">
              <a:rPr lang="en-US" noProof="0" smtClean="0"/>
              <a:pPr/>
              <a:t>‹#›</a:t>
            </a:fld>
            <a:endParaRPr lang="en-US" noProof="0"/>
          </a:p>
        </p:txBody>
      </p:sp>
    </p:spTree>
    <p:extLst>
      <p:ext uri="{BB962C8B-B14F-4D97-AF65-F5344CB8AC3E}">
        <p14:creationId xmlns:p14="http://schemas.microsoft.com/office/powerpoint/2010/main" val="1187222015"/>
      </p:ext>
    </p:extLst>
  </p:cSld>
  <p:clrMap bg1="lt1" tx1="dk1" bg2="lt2" tx2="dk2" accent1="accent1" accent2="accent2" accent3="accent3" accent4="accent4" accent5="accent5" accent6="accent6" hlink="hlink" folHlink="folHlink"/>
  <p:sldLayoutIdLst>
    <p:sldLayoutId id="2147483711" r:id="rId1"/>
    <p:sldLayoutId id="2147483701" r:id="rId2"/>
    <p:sldLayoutId id="2147483710" r:id="rId3"/>
    <p:sldLayoutId id="214748371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7" rtl="0" eaLnBrk="1" latinLnBrk="0" hangingPunct="1">
        <a:lnSpc>
          <a:spcPct val="85000"/>
        </a:lnSpc>
        <a:spcBef>
          <a:spcPct val="0"/>
        </a:spcBef>
        <a:buNone/>
        <a:defRPr lang="en-US" sz="3600" b="0" kern="1200" dirty="0">
          <a:solidFill>
            <a:schemeClr val="tx2"/>
          </a:solidFill>
          <a:latin typeface="Bebas Neue" panose="020B0606020202050201" pitchFamily="34" charset="0"/>
          <a:ea typeface="+mj-ea"/>
          <a:cs typeface="+mj-cs"/>
        </a:defRPr>
      </a:lvl1pPr>
    </p:titleStyle>
    <p:body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tx1">
              <a:lumMod val="95000"/>
              <a:lumOff val="5000"/>
            </a:schemeClr>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tx1">
              <a:lumMod val="95000"/>
              <a:lumOff val="5000"/>
            </a:schemeClr>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tx1">
              <a:lumMod val="95000"/>
              <a:lumOff val="5000"/>
            </a:schemeClr>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tx1">
              <a:lumMod val="95000"/>
              <a:lumOff val="5000"/>
            </a:schemeClr>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127" rtl="0" eaLnBrk="1" latinLnBrk="0" hangingPunct="1">
        <a:defRPr sz="1900" kern="1200">
          <a:solidFill>
            <a:schemeClr val="tx1"/>
          </a:solidFill>
          <a:latin typeface="+mn-lt"/>
          <a:ea typeface="+mn-ea"/>
          <a:cs typeface="+mn-cs"/>
        </a:defRPr>
      </a:lvl1pPr>
      <a:lvl2pPr marL="457064" algn="l" defTabSz="914127" rtl="0" eaLnBrk="1" latinLnBrk="0" hangingPunct="1">
        <a:defRPr sz="1900" kern="1200">
          <a:solidFill>
            <a:schemeClr val="tx1"/>
          </a:solidFill>
          <a:latin typeface="+mn-lt"/>
          <a:ea typeface="+mn-ea"/>
          <a:cs typeface="+mn-cs"/>
        </a:defRPr>
      </a:lvl2pPr>
      <a:lvl3pPr marL="914127" algn="l" defTabSz="914127" rtl="0" eaLnBrk="1" latinLnBrk="0" hangingPunct="1">
        <a:defRPr sz="1900" kern="1200">
          <a:solidFill>
            <a:schemeClr val="tx1"/>
          </a:solidFill>
          <a:latin typeface="+mn-lt"/>
          <a:ea typeface="+mn-ea"/>
          <a:cs typeface="+mn-cs"/>
        </a:defRPr>
      </a:lvl3pPr>
      <a:lvl4pPr marL="1371190" algn="l" defTabSz="914127" rtl="0" eaLnBrk="1" latinLnBrk="0" hangingPunct="1">
        <a:defRPr sz="1900" kern="1200">
          <a:solidFill>
            <a:schemeClr val="tx1"/>
          </a:solidFill>
          <a:latin typeface="+mn-lt"/>
          <a:ea typeface="+mn-ea"/>
          <a:cs typeface="+mn-cs"/>
        </a:defRPr>
      </a:lvl4pPr>
      <a:lvl5pPr marL="1828252" algn="l" defTabSz="914127" rtl="0" eaLnBrk="1" latinLnBrk="0" hangingPunct="1">
        <a:defRPr sz="1900" kern="1200">
          <a:solidFill>
            <a:schemeClr val="tx1"/>
          </a:solidFill>
          <a:latin typeface="+mn-lt"/>
          <a:ea typeface="+mn-ea"/>
          <a:cs typeface="+mn-cs"/>
        </a:defRPr>
      </a:lvl5pPr>
      <a:lvl6pPr marL="2285314" algn="l" defTabSz="914127" rtl="0" eaLnBrk="1" latinLnBrk="0" hangingPunct="1">
        <a:defRPr sz="1900" kern="1200">
          <a:solidFill>
            <a:schemeClr val="tx1"/>
          </a:solidFill>
          <a:latin typeface="+mn-lt"/>
          <a:ea typeface="+mn-ea"/>
          <a:cs typeface="+mn-cs"/>
        </a:defRPr>
      </a:lvl6pPr>
      <a:lvl7pPr marL="2742378" algn="l" defTabSz="914127" rtl="0" eaLnBrk="1" latinLnBrk="0" hangingPunct="1">
        <a:defRPr sz="1900" kern="1200">
          <a:solidFill>
            <a:schemeClr val="tx1"/>
          </a:solidFill>
          <a:latin typeface="+mn-lt"/>
          <a:ea typeface="+mn-ea"/>
          <a:cs typeface="+mn-cs"/>
        </a:defRPr>
      </a:lvl7pPr>
      <a:lvl8pPr marL="3199440" algn="l" defTabSz="914127" rtl="0" eaLnBrk="1" latinLnBrk="0" hangingPunct="1">
        <a:defRPr sz="1900" kern="1200">
          <a:solidFill>
            <a:schemeClr val="tx1"/>
          </a:solidFill>
          <a:latin typeface="+mn-lt"/>
          <a:ea typeface="+mn-ea"/>
          <a:cs typeface="+mn-cs"/>
        </a:defRPr>
      </a:lvl8pPr>
      <a:lvl9pPr marL="3656504" algn="l" defTabSz="91412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A044E44D-CA8F-4A37-A7B6-E24977F4858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893"/>
            <a:ext cx="12190413" cy="6857107"/>
          </a:xfrm>
          <a:prstGeom prst="rect">
            <a:avLst/>
          </a:prstGeom>
        </p:spPr>
      </p:pic>
      <p:sp>
        <p:nvSpPr>
          <p:cNvPr id="3" name="Rechteck 2">
            <a:extLst>
              <a:ext uri="{FF2B5EF4-FFF2-40B4-BE49-F238E27FC236}">
                <a16:creationId xmlns:a16="http://schemas.microsoft.com/office/drawing/2014/main" id="{AFC16F37-FFAA-4510-BA5B-3262396C1030}"/>
              </a:ext>
            </a:extLst>
          </p:cNvPr>
          <p:cNvSpPr/>
          <p:nvPr/>
        </p:nvSpPr>
        <p:spPr>
          <a:xfrm>
            <a:off x="789256" y="1842778"/>
            <a:ext cx="3355288" cy="677108"/>
          </a:xfrm>
          <a:prstGeom prst="rect">
            <a:avLst/>
          </a:prstGeom>
          <a:solidFill>
            <a:srgbClr val="C000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4400" dirty="0"/>
              <a:t>Data doctors</a:t>
            </a:r>
          </a:p>
        </p:txBody>
      </p:sp>
      <p:sp>
        <p:nvSpPr>
          <p:cNvPr id="5" name="Rechteck 4">
            <a:extLst>
              <a:ext uri="{FF2B5EF4-FFF2-40B4-BE49-F238E27FC236}">
                <a16:creationId xmlns:a16="http://schemas.microsoft.com/office/drawing/2014/main" id="{5CD1642E-3E82-449B-BE57-B1F921E8FE12}"/>
              </a:ext>
            </a:extLst>
          </p:cNvPr>
          <p:cNvSpPr/>
          <p:nvPr/>
        </p:nvSpPr>
        <p:spPr>
          <a:xfrm>
            <a:off x="789256" y="2881203"/>
            <a:ext cx="5908323" cy="738664"/>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tIns="0" rIns="216000" bIns="0" rtlCol="0" anchor="ctr" anchorCtr="0">
            <a:spAutoFit/>
          </a:bodyPr>
          <a:lstStyle/>
          <a:p>
            <a:endParaRPr lang="en-US" sz="2400" b="1" dirty="0"/>
          </a:p>
          <a:p>
            <a:r>
              <a:rPr lang="en-US" sz="2400" b="1" dirty="0"/>
              <a:t>Current COVID-19 Outlook Analysis</a:t>
            </a:r>
          </a:p>
        </p:txBody>
      </p:sp>
    </p:spTree>
    <p:extLst>
      <p:ext uri="{BB962C8B-B14F-4D97-AF65-F5344CB8AC3E}">
        <p14:creationId xmlns:p14="http://schemas.microsoft.com/office/powerpoint/2010/main" val="28856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C7823C63-30CC-4F2F-8A55-681BE254826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893"/>
            <a:ext cx="12190413" cy="6857107"/>
          </a:xfrm>
          <a:prstGeom prst="rect">
            <a:avLst/>
          </a:prstGeom>
        </p:spPr>
      </p:pic>
      <p:sp>
        <p:nvSpPr>
          <p:cNvPr id="12" name="Rechteck 11">
            <a:extLst>
              <a:ext uri="{FF2B5EF4-FFF2-40B4-BE49-F238E27FC236}">
                <a16:creationId xmlns:a16="http://schemas.microsoft.com/office/drawing/2014/main" id="{0E3557A0-5FD8-4F03-A58D-EC09381D3711}"/>
              </a:ext>
            </a:extLst>
          </p:cNvPr>
          <p:cNvSpPr/>
          <p:nvPr/>
        </p:nvSpPr>
        <p:spPr>
          <a:xfrm>
            <a:off x="1" y="0"/>
            <a:ext cx="12190412" cy="6858000"/>
          </a:xfrm>
          <a:prstGeom prst="rect">
            <a:avLst/>
          </a:prstGeom>
          <a:gradFill>
            <a:gsLst>
              <a:gs pos="0">
                <a:srgbClr val="083C51"/>
              </a:gs>
              <a:gs pos="100000">
                <a:srgbClr val="083C51">
                  <a:alpha val="0"/>
                </a:srgbClr>
              </a:gs>
            </a:gsLst>
            <a:lin ang="0" scaled="0"/>
          </a:gradFill>
          <a:ln w="38100" cap="rnd">
            <a:noFill/>
            <a:prstDash val="solid"/>
            <a:round/>
          </a:ln>
        </p:spPr>
        <p:txBody>
          <a:bodyPr rtlCol="0" anchor="ct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r>
              <a:rPr lang="en-US" dirty="0">
                <a:solidFill>
                  <a:schemeClr val="bg1"/>
                </a:solidFill>
              </a:rPr>
              <a:t>Alexandros Rammos</a:t>
            </a:r>
            <a:br>
              <a:rPr lang="en-US" dirty="0">
                <a:solidFill>
                  <a:schemeClr val="bg1"/>
                </a:solidFill>
              </a:rPr>
            </a:br>
            <a:r>
              <a:rPr lang="en-US" dirty="0">
                <a:solidFill>
                  <a:schemeClr val="bg1"/>
                </a:solidFill>
              </a:rPr>
              <a:t>	Eleftherios Morits</a:t>
            </a:r>
          </a:p>
        </p:txBody>
      </p:sp>
      <p:sp>
        <p:nvSpPr>
          <p:cNvPr id="2" name="Titel 1">
            <a:extLst>
              <a:ext uri="{FF2B5EF4-FFF2-40B4-BE49-F238E27FC236}">
                <a16:creationId xmlns:a16="http://schemas.microsoft.com/office/drawing/2014/main" id="{103D40E1-A2EE-44C4-B385-40CA6B6CA23F}"/>
              </a:ext>
            </a:extLst>
          </p:cNvPr>
          <p:cNvSpPr>
            <a:spLocks noGrp="1"/>
          </p:cNvSpPr>
          <p:nvPr>
            <p:ph type="title"/>
          </p:nvPr>
        </p:nvSpPr>
        <p:spPr/>
        <p:txBody>
          <a:bodyPr>
            <a:normAutofit/>
          </a:bodyPr>
          <a:lstStyle/>
          <a:p>
            <a:r>
              <a:rPr lang="en-US" b="1" i="0" dirty="0">
                <a:solidFill>
                  <a:schemeClr val="bg2"/>
                </a:solidFill>
                <a:effectLst/>
                <a:latin typeface="Söhne"/>
              </a:rPr>
              <a:t>Introduction</a:t>
            </a:r>
            <a:r>
              <a:rPr lang="en-US" b="1" dirty="0">
                <a:solidFill>
                  <a:schemeClr val="bg1"/>
                </a:solidFill>
              </a:rPr>
              <a:t> </a:t>
            </a:r>
            <a:br>
              <a:rPr lang="en-US" b="1" dirty="0">
                <a:solidFill>
                  <a:schemeClr val="bg1"/>
                </a:solidFill>
              </a:rPr>
            </a:br>
            <a:endParaRPr lang="en-US" dirty="0">
              <a:solidFill>
                <a:schemeClr val="bg1"/>
              </a:solidFill>
            </a:endParaRPr>
          </a:p>
        </p:txBody>
      </p:sp>
      <p:sp>
        <p:nvSpPr>
          <p:cNvPr id="6" name="Inhaltsplatzhalter 5">
            <a:extLst>
              <a:ext uri="{FF2B5EF4-FFF2-40B4-BE49-F238E27FC236}">
                <a16:creationId xmlns:a16="http://schemas.microsoft.com/office/drawing/2014/main" id="{6D3F1170-416E-4E9D-9D0B-E9E2DED19EEE}"/>
              </a:ext>
            </a:extLst>
          </p:cNvPr>
          <p:cNvSpPr>
            <a:spLocks noGrp="1"/>
          </p:cNvSpPr>
          <p:nvPr>
            <p:ph idx="1"/>
          </p:nvPr>
        </p:nvSpPr>
        <p:spPr>
          <a:xfrm>
            <a:off x="516251" y="1685924"/>
            <a:ext cx="5808875" cy="4118027"/>
          </a:xfrm>
        </p:spPr>
        <p:txBody>
          <a:bodyPr/>
          <a:lstStyle/>
          <a:p>
            <a:pPr marL="0" indent="0">
              <a:buNone/>
            </a:pPr>
            <a:r>
              <a:rPr lang="en-US" sz="2400" dirty="0">
                <a:solidFill>
                  <a:schemeClr val="bg1"/>
                </a:solidFill>
              </a:rPr>
              <a:t>In the face of the ongoing global pandemic, our team at Data Doctors has been dedicated to unraveling key patterns and trends within COVID-19 data. Today, we'll take you through our comprehensive analysis, covering two distinct data sets, employing advanced Exploratory Data Analysis (EDA) techniques in Python, and presenting our findings through a powerful Business Intelligence (BI) dashboard.</a:t>
            </a:r>
          </a:p>
        </p:txBody>
      </p:sp>
    </p:spTree>
    <p:extLst>
      <p:ext uri="{BB962C8B-B14F-4D97-AF65-F5344CB8AC3E}">
        <p14:creationId xmlns:p14="http://schemas.microsoft.com/office/powerpoint/2010/main" val="258717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descr="Ein Bild, das Essen enthält.&#10;&#10;Automatisch generierte Beschreibung">
            <a:extLst>
              <a:ext uri="{FF2B5EF4-FFF2-40B4-BE49-F238E27FC236}">
                <a16:creationId xmlns:a16="http://schemas.microsoft.com/office/drawing/2014/main" id="{DFEDB4CD-6668-4A2C-8986-2DCC6F45FFE4}"/>
              </a:ext>
            </a:extLst>
          </p:cNvPr>
          <p:cNvPicPr>
            <a:picLocks noChangeAspect="1"/>
          </p:cNvPicPr>
          <p:nvPr/>
        </p:nvPicPr>
        <p:blipFill rotWithShape="1">
          <a:blip r:embed="rId2"/>
          <a:srcRect/>
          <a:stretch/>
        </p:blipFill>
        <p:spPr>
          <a:xfrm flipH="1">
            <a:off x="2494272" y="0"/>
            <a:ext cx="9696141" cy="6858000"/>
          </a:xfrm>
          <a:prstGeom prst="rect">
            <a:avLst/>
          </a:prstGeom>
        </p:spPr>
      </p:pic>
      <p:sp>
        <p:nvSpPr>
          <p:cNvPr id="7" name="Rechteck 6">
            <a:extLst>
              <a:ext uri="{FF2B5EF4-FFF2-40B4-BE49-F238E27FC236}">
                <a16:creationId xmlns:a16="http://schemas.microsoft.com/office/drawing/2014/main" id="{7C7E936D-22C4-473A-A10C-C63EFCC04070}"/>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Exploratory Data Analysis (EDA) in Python</a:t>
            </a:r>
            <a:endParaRPr lang="en-US" dirty="0"/>
          </a:p>
        </p:txBody>
      </p:sp>
      <p:sp>
        <p:nvSpPr>
          <p:cNvPr id="12" name="Inhaltsplatzhalter 11">
            <a:extLst>
              <a:ext uri="{FF2B5EF4-FFF2-40B4-BE49-F238E27FC236}">
                <a16:creationId xmlns:a16="http://schemas.microsoft.com/office/drawing/2014/main" id="{6D15E7F7-C3FD-4467-A8AB-0BC0491F97BE}"/>
              </a:ext>
            </a:extLst>
          </p:cNvPr>
          <p:cNvSpPr>
            <a:spLocks noGrp="1"/>
          </p:cNvSpPr>
          <p:nvPr>
            <p:ph idx="15"/>
          </p:nvPr>
        </p:nvSpPr>
        <p:spPr/>
        <p:txBody>
          <a:bodyPr/>
          <a:lstStyle/>
          <a:p>
            <a:pPr marL="0" indent="0">
              <a:buNone/>
            </a:pPr>
            <a:endParaRPr lang="en-US" sz="1800" noProof="1">
              <a:solidFill>
                <a:schemeClr val="bg1"/>
              </a:solidFill>
            </a:endParaRPr>
          </a:p>
        </p:txBody>
      </p:sp>
    </p:spTree>
    <p:extLst>
      <p:ext uri="{BB962C8B-B14F-4D97-AF65-F5344CB8AC3E}">
        <p14:creationId xmlns:p14="http://schemas.microsoft.com/office/powerpoint/2010/main" val="248872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F63828-D4D2-4177-B7EB-B700DFEF3ED4}"/>
              </a:ext>
            </a:extLst>
          </p:cNvPr>
          <p:cNvSpPr>
            <a:spLocks noGrp="1"/>
          </p:cNvSpPr>
          <p:nvPr>
            <p:ph idx="15"/>
          </p:nvPr>
        </p:nvSpPr>
        <p:spPr/>
        <p:txBody>
          <a:bodyPr/>
          <a:lstStyle/>
          <a:p>
            <a:pPr marL="0" indent="0">
              <a:buNone/>
            </a:pPr>
            <a:endParaRPr lang="en-US" sz="1800" noProof="1"/>
          </a:p>
          <a:p>
            <a:pPr marL="0" indent="0">
              <a:buNone/>
            </a:pPr>
            <a:endParaRPr lang="en-US" sz="1800" noProof="1"/>
          </a:p>
          <a:p>
            <a:endParaRPr lang="en-US" sz="1800" noProof="1"/>
          </a:p>
        </p:txBody>
      </p:sp>
      <p:sp>
        <p:nvSpPr>
          <p:cNvPr id="2" name="Titel 1">
            <a:extLst>
              <a:ext uri="{FF2B5EF4-FFF2-40B4-BE49-F238E27FC236}">
                <a16:creationId xmlns:a16="http://schemas.microsoft.com/office/drawing/2014/main" id="{49EFE8CF-64D0-4DA2-8827-1E97427B0E9A}"/>
              </a:ext>
            </a:extLst>
          </p:cNvPr>
          <p:cNvSpPr>
            <a:spLocks noGrp="1"/>
          </p:cNvSpPr>
          <p:nvPr>
            <p:ph type="title"/>
          </p:nvPr>
        </p:nvSpPr>
        <p:spPr/>
        <p:txBody>
          <a:bodyPr>
            <a:noAutofit/>
          </a:bodyPr>
          <a:lstStyle/>
          <a:p>
            <a:r>
              <a:rPr lang="en-US" noProof="1">
                <a:solidFill>
                  <a:schemeClr val="tx1"/>
                </a:solidFill>
              </a:rPr>
              <a:t>Scope of Analysis</a:t>
            </a:r>
          </a:p>
        </p:txBody>
      </p:sp>
      <p:pic>
        <p:nvPicPr>
          <p:cNvPr id="7" name="Bildplatzhalter 6" descr="Ein Bild, das Tisch, drinnen, sitzend, Toilettenartikel enthält.&#10;&#10;Automatisch generierte Beschreibung">
            <a:extLst>
              <a:ext uri="{FF2B5EF4-FFF2-40B4-BE49-F238E27FC236}">
                <a16:creationId xmlns:a16="http://schemas.microsoft.com/office/drawing/2014/main" id="{36AA8322-8AB4-4FA8-A817-666F553FFF44}"/>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a:stretch/>
        </p:blipFill>
        <p:spPr>
          <a:xfrm>
            <a:off x="7914561" y="0"/>
            <a:ext cx="4275851" cy="6858000"/>
          </a:xfrm>
        </p:spPr>
      </p:pic>
    </p:spTree>
    <p:extLst>
      <p:ext uri="{BB962C8B-B14F-4D97-AF65-F5344CB8AC3E}">
        <p14:creationId xmlns:p14="http://schemas.microsoft.com/office/powerpoint/2010/main" val="345097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F63828-D4D2-4177-B7EB-B700DFEF3ED4}"/>
              </a:ext>
            </a:extLst>
          </p:cNvPr>
          <p:cNvSpPr>
            <a:spLocks noGrp="1"/>
          </p:cNvSpPr>
          <p:nvPr>
            <p:ph idx="15"/>
          </p:nvPr>
        </p:nvSpPr>
        <p:spPr/>
        <p:txBody>
          <a:bodyPr/>
          <a:lstStyle/>
          <a:p>
            <a:pPr marL="0" indent="0">
              <a:buNone/>
            </a:pPr>
            <a:endParaRPr lang="en-US" sz="1800" noProof="1"/>
          </a:p>
          <a:p>
            <a:pPr marL="0" indent="0">
              <a:buNone/>
            </a:pPr>
            <a:endParaRPr lang="en-US" sz="1800" noProof="1"/>
          </a:p>
          <a:p>
            <a:endParaRPr lang="en-US" sz="1800" noProof="1"/>
          </a:p>
        </p:txBody>
      </p:sp>
      <p:sp>
        <p:nvSpPr>
          <p:cNvPr id="2" name="Titel 1">
            <a:extLst>
              <a:ext uri="{FF2B5EF4-FFF2-40B4-BE49-F238E27FC236}">
                <a16:creationId xmlns:a16="http://schemas.microsoft.com/office/drawing/2014/main" id="{49EFE8CF-64D0-4DA2-8827-1E97427B0E9A}"/>
              </a:ext>
            </a:extLst>
          </p:cNvPr>
          <p:cNvSpPr>
            <a:spLocks noGrp="1"/>
          </p:cNvSpPr>
          <p:nvPr>
            <p:ph type="title"/>
          </p:nvPr>
        </p:nvSpPr>
        <p:spPr/>
        <p:txBody>
          <a:bodyPr>
            <a:noAutofit/>
          </a:bodyPr>
          <a:lstStyle/>
          <a:p>
            <a:r>
              <a:rPr lang="en-US" noProof="1">
                <a:solidFill>
                  <a:schemeClr val="tx1"/>
                </a:solidFill>
              </a:rPr>
              <a:t>Storytelling Approach</a:t>
            </a:r>
          </a:p>
        </p:txBody>
      </p:sp>
      <p:pic>
        <p:nvPicPr>
          <p:cNvPr id="6" name="Bildplatzhalter 5" descr="Ein Bild, das drinnen, sitzend, schließen, klein enthält.&#10;&#10;Automatisch generierte Beschreibung">
            <a:extLst>
              <a:ext uri="{FF2B5EF4-FFF2-40B4-BE49-F238E27FC236}">
                <a16:creationId xmlns:a16="http://schemas.microsoft.com/office/drawing/2014/main" id="{4B231B63-D29D-403E-9139-A21D114786F7}"/>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a:stretch/>
        </p:blipFill>
        <p:spPr>
          <a:xfrm>
            <a:off x="7914561" y="0"/>
            <a:ext cx="4275851" cy="6858000"/>
          </a:xfrm>
        </p:spPr>
      </p:pic>
    </p:spTree>
    <p:extLst>
      <p:ext uri="{BB962C8B-B14F-4D97-AF65-F5344CB8AC3E}">
        <p14:creationId xmlns:p14="http://schemas.microsoft.com/office/powerpoint/2010/main" val="6455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Katze, Mann enthält.&#10;&#10;Automatisch generierte Beschreibung">
            <a:extLst>
              <a:ext uri="{FF2B5EF4-FFF2-40B4-BE49-F238E27FC236}">
                <a16:creationId xmlns:a16="http://schemas.microsoft.com/office/drawing/2014/main" id="{63529908-DD91-45C1-8DDC-244C43C147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4407"/>
          <a:stretch/>
        </p:blipFill>
        <p:spPr>
          <a:xfrm>
            <a:off x="1903416" y="1"/>
            <a:ext cx="10286997" cy="6857998"/>
          </a:xfrm>
          <a:prstGeom prst="rect">
            <a:avLst/>
          </a:prstGeom>
        </p:spPr>
      </p:pic>
      <p:sp>
        <p:nvSpPr>
          <p:cNvPr id="8" name="Rechteck 7">
            <a:extLst>
              <a:ext uri="{FF2B5EF4-FFF2-40B4-BE49-F238E27FC236}">
                <a16:creationId xmlns:a16="http://schemas.microsoft.com/office/drawing/2014/main" id="{C16FB869-D718-4149-A685-88AC9F4A1F74}"/>
              </a:ext>
            </a:extLst>
          </p:cNvPr>
          <p:cNvSpPr/>
          <p:nvPr/>
        </p:nvSpPr>
        <p:spPr>
          <a:xfrm>
            <a:off x="-3" y="1"/>
            <a:ext cx="11925303" cy="6857999"/>
          </a:xfrm>
          <a:prstGeom prst="rect">
            <a:avLst/>
          </a:prstGeom>
          <a:gradFill>
            <a:gsLst>
              <a:gs pos="33000">
                <a:srgbClr val="083C51"/>
              </a:gs>
              <a:gs pos="84000">
                <a:srgbClr val="083C51">
                  <a:alpha val="0"/>
                </a:srgbClr>
              </a:gs>
            </a:gsLst>
            <a:lin ang="0" scaled="0"/>
          </a:gradFill>
          <a:ln w="38100" cap="rnd">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 name="Titel 1">
            <a:extLst>
              <a:ext uri="{FF2B5EF4-FFF2-40B4-BE49-F238E27FC236}">
                <a16:creationId xmlns:a16="http://schemas.microsoft.com/office/drawing/2014/main" id="{A2223680-E0FA-498B-B4F4-C959A048D800}"/>
              </a:ext>
            </a:extLst>
          </p:cNvPr>
          <p:cNvSpPr>
            <a:spLocks noGrp="1"/>
          </p:cNvSpPr>
          <p:nvPr>
            <p:ph type="title"/>
          </p:nvPr>
        </p:nvSpPr>
        <p:spPr/>
        <p:txBody>
          <a:bodyPr/>
          <a:lstStyle/>
          <a:p>
            <a:r>
              <a:rPr lang="en-US" dirty="0">
                <a:solidFill>
                  <a:schemeClr val="bg1"/>
                </a:solidFill>
              </a:rPr>
              <a:t>Business Intelligence (BI) Dashboard</a:t>
            </a:r>
            <a:endParaRPr lang="en-US" dirty="0"/>
          </a:p>
        </p:txBody>
      </p:sp>
      <p:sp>
        <p:nvSpPr>
          <p:cNvPr id="12" name="Inhaltsplatzhalter 11">
            <a:extLst>
              <a:ext uri="{FF2B5EF4-FFF2-40B4-BE49-F238E27FC236}">
                <a16:creationId xmlns:a16="http://schemas.microsoft.com/office/drawing/2014/main" id="{6D15E7F7-C3FD-4467-A8AB-0BC0491F97BE}"/>
              </a:ext>
            </a:extLst>
          </p:cNvPr>
          <p:cNvSpPr>
            <a:spLocks noGrp="1"/>
          </p:cNvSpPr>
          <p:nvPr>
            <p:ph idx="15"/>
          </p:nvPr>
        </p:nvSpPr>
        <p:spPr/>
        <p:txBody>
          <a:bodyPr/>
          <a:lstStyle/>
          <a:p>
            <a:endParaRPr lang="en-US" sz="1800" dirty="0"/>
          </a:p>
        </p:txBody>
      </p:sp>
    </p:spTree>
    <p:extLst>
      <p:ext uri="{BB962C8B-B14F-4D97-AF65-F5344CB8AC3E}">
        <p14:creationId xmlns:p14="http://schemas.microsoft.com/office/powerpoint/2010/main" val="34119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3F63828-D4D2-4177-B7EB-B700DFEF3ED4}"/>
              </a:ext>
            </a:extLst>
          </p:cNvPr>
          <p:cNvSpPr>
            <a:spLocks noGrp="1"/>
          </p:cNvSpPr>
          <p:nvPr>
            <p:ph idx="15"/>
          </p:nvPr>
        </p:nvSpPr>
        <p:spPr/>
        <p:txBody>
          <a:bodyPr/>
          <a:lstStyle/>
          <a:p>
            <a:pPr marL="0" indent="0">
              <a:buNone/>
            </a:pPr>
            <a:endParaRPr lang="en-US" sz="1800" noProof="1"/>
          </a:p>
          <a:p>
            <a:pPr marL="0" indent="0">
              <a:buNone/>
            </a:pPr>
            <a:endParaRPr lang="en-US" sz="1800" noProof="1"/>
          </a:p>
          <a:p>
            <a:endParaRPr lang="en-US" sz="1800" noProof="1"/>
          </a:p>
        </p:txBody>
      </p:sp>
      <p:sp>
        <p:nvSpPr>
          <p:cNvPr id="2" name="Titel 1">
            <a:extLst>
              <a:ext uri="{FF2B5EF4-FFF2-40B4-BE49-F238E27FC236}">
                <a16:creationId xmlns:a16="http://schemas.microsoft.com/office/drawing/2014/main" id="{49EFE8CF-64D0-4DA2-8827-1E97427B0E9A}"/>
              </a:ext>
            </a:extLst>
          </p:cNvPr>
          <p:cNvSpPr>
            <a:spLocks noGrp="1"/>
          </p:cNvSpPr>
          <p:nvPr>
            <p:ph type="title"/>
          </p:nvPr>
        </p:nvSpPr>
        <p:spPr/>
        <p:txBody>
          <a:bodyPr>
            <a:noAutofit/>
          </a:bodyPr>
          <a:lstStyle/>
          <a:p>
            <a:r>
              <a:rPr lang="en-US" noProof="1">
                <a:solidFill>
                  <a:schemeClr val="tx1"/>
                </a:solidFill>
              </a:rPr>
              <a:t>Key Findings</a:t>
            </a:r>
          </a:p>
        </p:txBody>
      </p:sp>
      <p:pic>
        <p:nvPicPr>
          <p:cNvPr id="6" name="Bildplatzhalter 5" descr="Ein Bild, das drinnen, Zahnbürste, Tisch, Tasse enthält.&#10;&#10;Automatisch generierte Beschreibung">
            <a:extLst>
              <a:ext uri="{FF2B5EF4-FFF2-40B4-BE49-F238E27FC236}">
                <a16:creationId xmlns:a16="http://schemas.microsoft.com/office/drawing/2014/main" id="{F92E5BF5-922F-4386-8CC5-461669805845}"/>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a:ext>
            </a:extLst>
          </a:blip>
          <a:srcRect/>
          <a:stretch/>
        </p:blipFill>
        <p:spPr>
          <a:xfrm>
            <a:off x="7914561" y="0"/>
            <a:ext cx="4275851" cy="6858000"/>
          </a:xfrm>
        </p:spPr>
      </p:pic>
    </p:spTree>
    <p:extLst>
      <p:ext uri="{BB962C8B-B14F-4D97-AF65-F5344CB8AC3E}">
        <p14:creationId xmlns:p14="http://schemas.microsoft.com/office/powerpoint/2010/main" val="42923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A36F5B40-7C50-4388-B1EA-EC07E06980E6}"/>
              </a:ext>
            </a:extLst>
          </p:cNvPr>
          <p:cNvSpPr/>
          <p:nvPr/>
        </p:nvSpPr>
        <p:spPr>
          <a:xfrm>
            <a:off x="0" y="0"/>
            <a:ext cx="12198076" cy="6858000"/>
          </a:xfrm>
          <a:prstGeom prst="rect">
            <a:avLst/>
          </a:prstGeom>
          <a:gradFill>
            <a:gsLst>
              <a:gs pos="22000">
                <a:srgbClr val="175783"/>
              </a:gs>
              <a:gs pos="60000">
                <a:schemeClr val="tx1"/>
              </a:gs>
            </a:gsLst>
            <a:lin ang="0" scaled="0"/>
          </a:gradFill>
          <a:ln w="38100" cap="rnd">
            <a:noFill/>
            <a:prstDash val="solid"/>
            <a:round/>
          </a:ln>
        </p:spPr>
        <p:txBody>
          <a:bodyPr rtlCol="0" anchor="ctr"/>
          <a:lstStyle/>
          <a:p>
            <a:pPr algn="l"/>
            <a:endParaRPr lang="en-US" dirty="0"/>
          </a:p>
        </p:txBody>
      </p:sp>
      <p:pic>
        <p:nvPicPr>
          <p:cNvPr id="10" name="Grafik 9" descr="Ein Bild, das Wasser, dunkel, weiß, Nacht enthält.&#10;&#10;Automatisch generierte Beschreibung">
            <a:extLst>
              <a:ext uri="{FF2B5EF4-FFF2-40B4-BE49-F238E27FC236}">
                <a16:creationId xmlns:a16="http://schemas.microsoft.com/office/drawing/2014/main" id="{A915CFE0-9531-4406-B751-B1C143849FE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669280" y="786384"/>
            <a:ext cx="5888736" cy="5431536"/>
          </a:xfrm>
          <a:prstGeom prst="ellipse">
            <a:avLst/>
          </a:prstGeom>
          <a:effectLst>
            <a:softEdge rad="63500"/>
          </a:effectLst>
        </p:spPr>
      </p:pic>
      <p:sp>
        <p:nvSpPr>
          <p:cNvPr id="5" name="Rechteck 4">
            <a:extLst>
              <a:ext uri="{FF2B5EF4-FFF2-40B4-BE49-F238E27FC236}">
                <a16:creationId xmlns:a16="http://schemas.microsoft.com/office/drawing/2014/main" id="{5CD1642E-3E82-449B-BE57-B1F921E8FE12}"/>
              </a:ext>
            </a:extLst>
          </p:cNvPr>
          <p:cNvSpPr/>
          <p:nvPr/>
        </p:nvSpPr>
        <p:spPr>
          <a:xfrm>
            <a:off x="789256" y="2642789"/>
            <a:ext cx="2146623" cy="923330"/>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000" b="1" dirty="0"/>
              <a:t> Q&amp;A</a:t>
            </a:r>
          </a:p>
        </p:txBody>
      </p:sp>
      <p:sp>
        <p:nvSpPr>
          <p:cNvPr id="7" name="Rechteck 6">
            <a:extLst>
              <a:ext uri="{FF2B5EF4-FFF2-40B4-BE49-F238E27FC236}">
                <a16:creationId xmlns:a16="http://schemas.microsoft.com/office/drawing/2014/main" id="{A7F1F95C-D6C1-4089-A907-8E92A7A49D1E}"/>
              </a:ext>
            </a:extLst>
          </p:cNvPr>
          <p:cNvSpPr/>
          <p:nvPr/>
        </p:nvSpPr>
        <p:spPr>
          <a:xfrm>
            <a:off x="789256" y="5407445"/>
            <a:ext cx="3352082" cy="775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pPr>
              <a:lnSpc>
                <a:spcPct val="90000"/>
              </a:lnSpc>
            </a:pPr>
            <a:r>
              <a:rPr lang="en-US" sz="2800" dirty="0">
                <a:latin typeface="Calibri Light" panose="020F0302020204030204" pitchFamily="34" charset="0"/>
                <a:cs typeface="Calibri Light" panose="020F0302020204030204" pitchFamily="34" charset="0"/>
              </a:rPr>
              <a:t>Alexandros Rammos</a:t>
            </a:r>
            <a:br>
              <a:rPr lang="en-US" sz="2800" dirty="0">
                <a:latin typeface="Calibri Light" panose="020F0302020204030204" pitchFamily="34" charset="0"/>
                <a:cs typeface="Calibri Light" panose="020F0302020204030204" pitchFamily="34" charset="0"/>
              </a:rPr>
            </a:br>
            <a:r>
              <a:rPr lang="en-US" sz="2800" dirty="0">
                <a:latin typeface="Calibri Light" panose="020F0302020204030204" pitchFamily="34" charset="0"/>
                <a:cs typeface="Calibri Light" panose="020F0302020204030204" pitchFamily="34" charset="0"/>
              </a:rPr>
              <a:t>Eleftherios Morits</a:t>
            </a:r>
          </a:p>
        </p:txBody>
      </p:sp>
    </p:spTree>
    <p:extLst>
      <p:ext uri="{BB962C8B-B14F-4D97-AF65-F5344CB8AC3E}">
        <p14:creationId xmlns:p14="http://schemas.microsoft.com/office/powerpoint/2010/main" val="26287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Wasser, blau, weiß, Luft enthält.&#10;&#10;Automatisch generierte Beschreibung">
            <a:extLst>
              <a:ext uri="{FF2B5EF4-FFF2-40B4-BE49-F238E27FC236}">
                <a16:creationId xmlns:a16="http://schemas.microsoft.com/office/drawing/2014/main" id="{1EC40168-79FC-4085-BDFA-BA34566385C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8113" y="0"/>
            <a:ext cx="12208525" cy="6858000"/>
          </a:xfrm>
          <a:prstGeom prst="rect">
            <a:avLst/>
          </a:prstGeom>
        </p:spPr>
      </p:pic>
      <p:sp>
        <p:nvSpPr>
          <p:cNvPr id="5" name="Rechteck 4">
            <a:extLst>
              <a:ext uri="{FF2B5EF4-FFF2-40B4-BE49-F238E27FC236}">
                <a16:creationId xmlns:a16="http://schemas.microsoft.com/office/drawing/2014/main" id="{5CD1642E-3E82-449B-BE57-B1F921E8FE12}"/>
              </a:ext>
            </a:extLst>
          </p:cNvPr>
          <p:cNvSpPr/>
          <p:nvPr/>
        </p:nvSpPr>
        <p:spPr>
          <a:xfrm rot="20878226">
            <a:off x="4441147" y="3023023"/>
            <a:ext cx="3732506" cy="1846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16000" tIns="0" rIns="216000" bIns="0" rtlCol="0" anchor="ctr" anchorCtr="0">
            <a:spAutoFit/>
          </a:bodyPr>
          <a:lstStyle/>
          <a:p>
            <a:r>
              <a:rPr lang="en-US" sz="6000" b="1" dirty="0">
                <a:solidFill>
                  <a:srgbClr val="083C51"/>
                </a:solidFill>
              </a:rPr>
              <a:t>Thank You</a:t>
            </a:r>
          </a:p>
          <a:p>
            <a:endParaRPr lang="en-US" sz="6000" b="1" dirty="0">
              <a:solidFill>
                <a:srgbClr val="083C51"/>
              </a:solidFill>
            </a:endParaRPr>
          </a:p>
        </p:txBody>
      </p:sp>
    </p:spTree>
    <p:extLst>
      <p:ext uri="{BB962C8B-B14F-4D97-AF65-F5344CB8AC3E}">
        <p14:creationId xmlns:p14="http://schemas.microsoft.com/office/powerpoint/2010/main" val="19120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ENGAGE" val="{&quot;SavedSwatch&quot;:&quot;-16748873|-8341960|-3468525|-2064878|-9539986|Markido&quot;,&quot;Id&quot;:&quot;5a93b7a24542420a40948da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PRESENTATIONLOAD">
  <a:themeElements>
    <a:clrScheme name="Benutzerdefiniert 39">
      <a:dk1>
        <a:sysClr val="windowText" lastClr="000000"/>
      </a:dk1>
      <a:lt1>
        <a:sysClr val="window" lastClr="FFFFFF"/>
      </a:lt1>
      <a:dk2>
        <a:srgbClr val="2C3E50"/>
      </a:dk2>
      <a:lt2>
        <a:srgbClr val="FFFFFF"/>
      </a:lt2>
      <a:accent1>
        <a:srgbClr val="3498DB"/>
      </a:accent1>
      <a:accent2>
        <a:srgbClr val="3E2C1E"/>
      </a:accent2>
      <a:accent3>
        <a:srgbClr val="9BBB59"/>
      </a:accent3>
      <a:accent4>
        <a:srgbClr val="FFC000"/>
      </a:accent4>
      <a:accent5>
        <a:srgbClr val="814993"/>
      </a:accent5>
      <a:accent6>
        <a:srgbClr val="607274"/>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rnd">
          <a:solidFill>
            <a:schemeClr val="tx1">
              <a:lumMod val="65000"/>
              <a:lumOff val="35000"/>
            </a:schemeClr>
          </a:solidFill>
          <a:prstDash val="solid"/>
          <a:round/>
        </a:ln>
      </a:spPr>
      <a:bodyPr rtlCol="0" anchor="ctr"/>
      <a:lstStyle>
        <a:defPPr algn="l">
          <a:defRPr/>
        </a:defPPr>
      </a:lst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164</TotalTime>
  <Words>311</Words>
  <Application>Microsoft Office PowerPoint</Application>
  <PresentationFormat>Custom</PresentationFormat>
  <Paragraphs>43</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Bebas Neue</vt:lpstr>
      <vt:lpstr>Calibri Light</vt:lpstr>
      <vt:lpstr>Wingdings</vt:lpstr>
      <vt:lpstr>Söhne</vt:lpstr>
      <vt:lpstr>Symbol</vt:lpstr>
      <vt:lpstr>Calibri</vt:lpstr>
      <vt:lpstr>PRESENTATIONLOAD</vt:lpstr>
      <vt:lpstr>PowerPoint Presentation</vt:lpstr>
      <vt:lpstr>Introduction  </vt:lpstr>
      <vt:lpstr>Exploratory Data Analysis (EDA) in Python</vt:lpstr>
      <vt:lpstr>Scope of Analysis</vt:lpstr>
      <vt:lpstr>Storytelling Approach</vt:lpstr>
      <vt:lpstr>Business Intelligence (BI) Dashboard</vt:lpstr>
      <vt:lpstr>Key Findings</vt:lpstr>
      <vt:lpstr>PowerPoint Presentation</vt:lpstr>
      <vt:lpstr>PowerPoint Presentation</vt:lpstr>
    </vt:vector>
  </TitlesOfParts>
  <Company>PresentationLoad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PowerPoint Template</dc:title>
  <dc:creator>PresentationLoad</dc:creator>
  <cp:keywords/>
  <dc:description>www.presentationload.com</dc:description>
  <cp:lastModifiedBy>lefteris morits</cp:lastModifiedBy>
  <cp:revision>1224</cp:revision>
  <dcterms:created xsi:type="dcterms:W3CDTF">2010-05-21T10:35:54Z</dcterms:created>
  <dcterms:modified xsi:type="dcterms:W3CDTF">2024-01-29T19:40:21Z</dcterms:modified>
  <cp:category/>
</cp:coreProperties>
</file>