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355600" rtl="0" fontAlgn="auto" latinLnBrk="0" hangingPunct="0">
      <a:lnSpc>
        <a:spcPct val="90000"/>
      </a:lnSpc>
      <a:spcBef>
        <a:spcPts val="4500"/>
      </a:spcBef>
      <a:spcAft>
        <a:spcPts val="0"/>
      </a:spcAft>
      <a:buClrTx/>
      <a:buSzTx/>
      <a:buFontTx/>
      <a:buNone/>
      <a:tabLst/>
      <a:defRPr b="0" baseline="0" cap="none" i="0" spc="0" strike="noStrike" sz="2900" u="none" kumimoji="0" normalizeH="0">
        <a:ln>
          <a:noFill/>
        </a:ln>
        <a:solidFill>
          <a:srgbClr val="000000"/>
        </a:solidFill>
        <a:effectLst/>
        <a:uFillTx/>
        <a:latin typeface="+mj-lt"/>
        <a:ea typeface="+mj-ea"/>
        <a:cs typeface="+mj-cs"/>
        <a:sym typeface="Helvetica Neue"/>
      </a:defRPr>
    </a:lvl1pPr>
    <a:lvl2pPr marL="0" marR="0" indent="0" algn="ctr" defTabSz="355600" rtl="0" fontAlgn="auto" latinLnBrk="0" hangingPunct="0">
      <a:lnSpc>
        <a:spcPct val="90000"/>
      </a:lnSpc>
      <a:spcBef>
        <a:spcPts val="4500"/>
      </a:spcBef>
      <a:spcAft>
        <a:spcPts val="0"/>
      </a:spcAft>
      <a:buClrTx/>
      <a:buSzTx/>
      <a:buFontTx/>
      <a:buNone/>
      <a:tabLst/>
      <a:defRPr b="0" baseline="0" cap="none" i="0" spc="0" strike="noStrike" sz="2900" u="none" kumimoji="0" normalizeH="0">
        <a:ln>
          <a:noFill/>
        </a:ln>
        <a:solidFill>
          <a:srgbClr val="000000"/>
        </a:solidFill>
        <a:effectLst/>
        <a:uFillTx/>
        <a:latin typeface="+mj-lt"/>
        <a:ea typeface="+mj-ea"/>
        <a:cs typeface="+mj-cs"/>
        <a:sym typeface="Helvetica Neue"/>
      </a:defRPr>
    </a:lvl2pPr>
    <a:lvl3pPr marL="0" marR="0" indent="0" algn="ctr" defTabSz="355600" rtl="0" fontAlgn="auto" latinLnBrk="0" hangingPunct="0">
      <a:lnSpc>
        <a:spcPct val="90000"/>
      </a:lnSpc>
      <a:spcBef>
        <a:spcPts val="4500"/>
      </a:spcBef>
      <a:spcAft>
        <a:spcPts val="0"/>
      </a:spcAft>
      <a:buClrTx/>
      <a:buSzTx/>
      <a:buFontTx/>
      <a:buNone/>
      <a:tabLst/>
      <a:defRPr b="0" baseline="0" cap="none" i="0" spc="0" strike="noStrike" sz="2900" u="none" kumimoji="0" normalizeH="0">
        <a:ln>
          <a:noFill/>
        </a:ln>
        <a:solidFill>
          <a:srgbClr val="000000"/>
        </a:solidFill>
        <a:effectLst/>
        <a:uFillTx/>
        <a:latin typeface="+mj-lt"/>
        <a:ea typeface="+mj-ea"/>
        <a:cs typeface="+mj-cs"/>
        <a:sym typeface="Helvetica Neue"/>
      </a:defRPr>
    </a:lvl3pPr>
    <a:lvl4pPr marL="0" marR="0" indent="0" algn="ctr" defTabSz="355600" rtl="0" fontAlgn="auto" latinLnBrk="0" hangingPunct="0">
      <a:lnSpc>
        <a:spcPct val="90000"/>
      </a:lnSpc>
      <a:spcBef>
        <a:spcPts val="4500"/>
      </a:spcBef>
      <a:spcAft>
        <a:spcPts val="0"/>
      </a:spcAft>
      <a:buClrTx/>
      <a:buSzTx/>
      <a:buFontTx/>
      <a:buNone/>
      <a:tabLst/>
      <a:defRPr b="0" baseline="0" cap="none" i="0" spc="0" strike="noStrike" sz="2900" u="none" kumimoji="0" normalizeH="0">
        <a:ln>
          <a:noFill/>
        </a:ln>
        <a:solidFill>
          <a:srgbClr val="000000"/>
        </a:solidFill>
        <a:effectLst/>
        <a:uFillTx/>
        <a:latin typeface="+mj-lt"/>
        <a:ea typeface="+mj-ea"/>
        <a:cs typeface="+mj-cs"/>
        <a:sym typeface="Helvetica Neue"/>
      </a:defRPr>
    </a:lvl4pPr>
    <a:lvl5pPr marL="0" marR="0" indent="0" algn="ctr" defTabSz="355600" rtl="0" fontAlgn="auto" latinLnBrk="0" hangingPunct="0">
      <a:lnSpc>
        <a:spcPct val="90000"/>
      </a:lnSpc>
      <a:spcBef>
        <a:spcPts val="4500"/>
      </a:spcBef>
      <a:spcAft>
        <a:spcPts val="0"/>
      </a:spcAft>
      <a:buClrTx/>
      <a:buSzTx/>
      <a:buFontTx/>
      <a:buNone/>
      <a:tabLst/>
      <a:defRPr b="0" baseline="0" cap="none" i="0" spc="0" strike="noStrike" sz="2900" u="none" kumimoji="0" normalizeH="0">
        <a:ln>
          <a:noFill/>
        </a:ln>
        <a:solidFill>
          <a:srgbClr val="000000"/>
        </a:solidFill>
        <a:effectLst/>
        <a:uFillTx/>
        <a:latin typeface="+mj-lt"/>
        <a:ea typeface="+mj-ea"/>
        <a:cs typeface="+mj-cs"/>
        <a:sym typeface="Helvetica Neue"/>
      </a:defRPr>
    </a:lvl5pPr>
    <a:lvl6pPr marL="0" marR="0" indent="0" algn="ctr" defTabSz="355600" rtl="0" fontAlgn="auto" latinLnBrk="0" hangingPunct="0">
      <a:lnSpc>
        <a:spcPct val="90000"/>
      </a:lnSpc>
      <a:spcBef>
        <a:spcPts val="4500"/>
      </a:spcBef>
      <a:spcAft>
        <a:spcPts val="0"/>
      </a:spcAft>
      <a:buClrTx/>
      <a:buSzTx/>
      <a:buFontTx/>
      <a:buNone/>
      <a:tabLst/>
      <a:defRPr b="0" baseline="0" cap="none" i="0" spc="0" strike="noStrike" sz="2900" u="none" kumimoji="0" normalizeH="0">
        <a:ln>
          <a:noFill/>
        </a:ln>
        <a:solidFill>
          <a:srgbClr val="000000"/>
        </a:solidFill>
        <a:effectLst/>
        <a:uFillTx/>
        <a:latin typeface="+mj-lt"/>
        <a:ea typeface="+mj-ea"/>
        <a:cs typeface="+mj-cs"/>
        <a:sym typeface="Helvetica Neue"/>
      </a:defRPr>
    </a:lvl6pPr>
    <a:lvl7pPr marL="0" marR="0" indent="0" algn="ctr" defTabSz="355600" rtl="0" fontAlgn="auto" latinLnBrk="0" hangingPunct="0">
      <a:lnSpc>
        <a:spcPct val="90000"/>
      </a:lnSpc>
      <a:spcBef>
        <a:spcPts val="4500"/>
      </a:spcBef>
      <a:spcAft>
        <a:spcPts val="0"/>
      </a:spcAft>
      <a:buClrTx/>
      <a:buSzTx/>
      <a:buFontTx/>
      <a:buNone/>
      <a:tabLst/>
      <a:defRPr b="0" baseline="0" cap="none" i="0" spc="0" strike="noStrike" sz="2900" u="none" kumimoji="0" normalizeH="0">
        <a:ln>
          <a:noFill/>
        </a:ln>
        <a:solidFill>
          <a:srgbClr val="000000"/>
        </a:solidFill>
        <a:effectLst/>
        <a:uFillTx/>
        <a:latin typeface="+mj-lt"/>
        <a:ea typeface="+mj-ea"/>
        <a:cs typeface="+mj-cs"/>
        <a:sym typeface="Helvetica Neue"/>
      </a:defRPr>
    </a:lvl7pPr>
    <a:lvl8pPr marL="0" marR="0" indent="0" algn="ctr" defTabSz="355600" rtl="0" fontAlgn="auto" latinLnBrk="0" hangingPunct="0">
      <a:lnSpc>
        <a:spcPct val="90000"/>
      </a:lnSpc>
      <a:spcBef>
        <a:spcPts val="4500"/>
      </a:spcBef>
      <a:spcAft>
        <a:spcPts val="0"/>
      </a:spcAft>
      <a:buClrTx/>
      <a:buSzTx/>
      <a:buFontTx/>
      <a:buNone/>
      <a:tabLst/>
      <a:defRPr b="0" baseline="0" cap="none" i="0" spc="0" strike="noStrike" sz="2900" u="none" kumimoji="0" normalizeH="0">
        <a:ln>
          <a:noFill/>
        </a:ln>
        <a:solidFill>
          <a:srgbClr val="000000"/>
        </a:solidFill>
        <a:effectLst/>
        <a:uFillTx/>
        <a:latin typeface="+mj-lt"/>
        <a:ea typeface="+mj-ea"/>
        <a:cs typeface="+mj-cs"/>
        <a:sym typeface="Helvetica Neue"/>
      </a:defRPr>
    </a:lvl8pPr>
    <a:lvl9pPr marL="0" marR="0" indent="0" algn="ctr" defTabSz="355600" rtl="0" fontAlgn="auto" latinLnBrk="0" hangingPunct="0">
      <a:lnSpc>
        <a:spcPct val="90000"/>
      </a:lnSpc>
      <a:spcBef>
        <a:spcPts val="4500"/>
      </a:spcBef>
      <a:spcAft>
        <a:spcPts val="0"/>
      </a:spcAft>
      <a:buClrTx/>
      <a:buSzTx/>
      <a:buFontTx/>
      <a:buNone/>
      <a:tabLst/>
      <a:defRPr b="0" baseline="0" cap="none" i="0" spc="0" strike="noStrike" sz="2900" u="none" kumimoji="0" normalizeH="0">
        <a:ln>
          <a:noFill/>
        </a:ln>
        <a:solidFill>
          <a:srgbClr val="000000"/>
        </a:solidFill>
        <a:effectLst/>
        <a:uFillTx/>
        <a:latin typeface="+mj-lt"/>
        <a:ea typeface="+mj-ea"/>
        <a:cs typeface="+mj-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6F7F2"/>
              </a:solidFill>
              <a:prstDash val="solid"/>
              <a:round/>
            </a:ln>
          </a:left>
          <a:right>
            <a:ln w="12700" cap="flat">
              <a:solidFill>
                <a:srgbClr val="F6F7F2"/>
              </a:solidFill>
              <a:prstDash val="solid"/>
              <a:round/>
            </a:ln>
          </a:right>
          <a:top>
            <a:ln w="12700" cap="flat">
              <a:solidFill>
                <a:srgbClr val="F6F7F2"/>
              </a:solidFill>
              <a:prstDash val="solid"/>
              <a:round/>
            </a:ln>
          </a:top>
          <a:bottom>
            <a:ln w="127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rgbClr val="E6ECEF"/>
          </a:solidFill>
        </a:fill>
      </a:tcStyle>
    </a:wholeTbl>
    <a:band2H>
      <a:tcTxStyle b="def" i="def"/>
      <a:tcStyle>
        <a:tcBdr/>
        <a:fill>
          <a:solidFill>
            <a:srgbClr val="F3F5F7"/>
          </a:solidFill>
        </a:fill>
      </a:tcStyle>
    </a:band2H>
    <a:firstCol>
      <a:tcTxStyle b="on" i="off">
        <a:fontRef idx="major">
          <a:srgbClr val="F6F7F2"/>
        </a:fontRef>
        <a:srgbClr val="F6F7F2"/>
      </a:tcTxStyle>
      <a:tcStyle>
        <a:tcBdr>
          <a:left>
            <a:ln w="12700" cap="flat">
              <a:solidFill>
                <a:srgbClr val="F6F7F2"/>
              </a:solidFill>
              <a:prstDash val="solid"/>
              <a:round/>
            </a:ln>
          </a:left>
          <a:right>
            <a:ln w="12700" cap="flat">
              <a:solidFill>
                <a:srgbClr val="F6F7F2"/>
              </a:solidFill>
              <a:prstDash val="solid"/>
              <a:round/>
            </a:ln>
          </a:right>
          <a:top>
            <a:ln w="12700" cap="flat">
              <a:solidFill>
                <a:srgbClr val="F6F7F2"/>
              </a:solidFill>
              <a:prstDash val="solid"/>
              <a:round/>
            </a:ln>
          </a:top>
          <a:bottom>
            <a:ln w="127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chemeClr val="accent1"/>
          </a:solidFill>
        </a:fill>
      </a:tcStyle>
    </a:firstCol>
    <a:lastRow>
      <a:tcTxStyle b="on" i="off">
        <a:fontRef idx="major">
          <a:srgbClr val="F6F7F2"/>
        </a:fontRef>
        <a:srgbClr val="F6F7F2"/>
      </a:tcTxStyle>
      <a:tcStyle>
        <a:tcBdr>
          <a:left>
            <a:ln w="12700" cap="flat">
              <a:solidFill>
                <a:srgbClr val="F6F7F2"/>
              </a:solidFill>
              <a:prstDash val="solid"/>
              <a:round/>
            </a:ln>
          </a:left>
          <a:right>
            <a:ln w="12700" cap="flat">
              <a:solidFill>
                <a:srgbClr val="F6F7F2"/>
              </a:solidFill>
              <a:prstDash val="solid"/>
              <a:round/>
            </a:ln>
          </a:right>
          <a:top>
            <a:ln w="38100" cap="flat">
              <a:solidFill>
                <a:srgbClr val="F6F7F2"/>
              </a:solidFill>
              <a:prstDash val="solid"/>
              <a:round/>
            </a:ln>
          </a:top>
          <a:bottom>
            <a:ln w="127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chemeClr val="accent1"/>
          </a:solidFill>
        </a:fill>
      </a:tcStyle>
    </a:lastRow>
    <a:firstRow>
      <a:tcTxStyle b="on" i="off">
        <a:fontRef idx="major">
          <a:srgbClr val="F6F7F2"/>
        </a:fontRef>
        <a:srgbClr val="F6F7F2"/>
      </a:tcTxStyle>
      <a:tcStyle>
        <a:tcBdr>
          <a:left>
            <a:ln w="12700" cap="flat">
              <a:solidFill>
                <a:srgbClr val="F6F7F2"/>
              </a:solidFill>
              <a:prstDash val="solid"/>
              <a:round/>
            </a:ln>
          </a:left>
          <a:right>
            <a:ln w="12700" cap="flat">
              <a:solidFill>
                <a:srgbClr val="F6F7F2"/>
              </a:solidFill>
              <a:prstDash val="solid"/>
              <a:round/>
            </a:ln>
          </a:right>
          <a:top>
            <a:ln w="12700" cap="flat">
              <a:solidFill>
                <a:srgbClr val="F6F7F2"/>
              </a:solidFill>
              <a:prstDash val="solid"/>
              <a:round/>
            </a:ln>
          </a:top>
          <a:bottom>
            <a:ln w="381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6F7F2"/>
              </a:solidFill>
              <a:prstDash val="solid"/>
              <a:round/>
            </a:ln>
          </a:left>
          <a:right>
            <a:ln w="12700" cap="flat">
              <a:solidFill>
                <a:srgbClr val="F6F7F2"/>
              </a:solidFill>
              <a:prstDash val="solid"/>
              <a:round/>
            </a:ln>
          </a:right>
          <a:top>
            <a:ln w="12700" cap="flat">
              <a:solidFill>
                <a:srgbClr val="F6F7F2"/>
              </a:solidFill>
              <a:prstDash val="solid"/>
              <a:round/>
            </a:ln>
          </a:top>
          <a:bottom>
            <a:ln w="127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rgbClr val="E5E3EA"/>
          </a:solidFill>
        </a:fill>
      </a:tcStyle>
    </a:wholeTbl>
    <a:band2H>
      <a:tcTxStyle b="def" i="def"/>
      <a:tcStyle>
        <a:tcBdr/>
        <a:fill>
          <a:solidFill>
            <a:srgbClr val="F2F2F5"/>
          </a:solidFill>
        </a:fill>
      </a:tcStyle>
    </a:band2H>
    <a:firstCol>
      <a:tcTxStyle b="on" i="off">
        <a:fontRef idx="major">
          <a:srgbClr val="F6F7F2"/>
        </a:fontRef>
        <a:srgbClr val="F6F7F2"/>
      </a:tcTxStyle>
      <a:tcStyle>
        <a:tcBdr>
          <a:left>
            <a:ln w="12700" cap="flat">
              <a:solidFill>
                <a:srgbClr val="F6F7F2"/>
              </a:solidFill>
              <a:prstDash val="solid"/>
              <a:round/>
            </a:ln>
          </a:left>
          <a:right>
            <a:ln w="12700" cap="flat">
              <a:solidFill>
                <a:srgbClr val="F6F7F2"/>
              </a:solidFill>
              <a:prstDash val="solid"/>
              <a:round/>
            </a:ln>
          </a:right>
          <a:top>
            <a:ln w="12700" cap="flat">
              <a:solidFill>
                <a:srgbClr val="F6F7F2"/>
              </a:solidFill>
              <a:prstDash val="solid"/>
              <a:round/>
            </a:ln>
          </a:top>
          <a:bottom>
            <a:ln w="127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chemeClr val="accent3"/>
          </a:solidFill>
        </a:fill>
      </a:tcStyle>
    </a:firstCol>
    <a:lastRow>
      <a:tcTxStyle b="on" i="off">
        <a:fontRef idx="major">
          <a:srgbClr val="F6F7F2"/>
        </a:fontRef>
        <a:srgbClr val="F6F7F2"/>
      </a:tcTxStyle>
      <a:tcStyle>
        <a:tcBdr>
          <a:left>
            <a:ln w="12700" cap="flat">
              <a:solidFill>
                <a:srgbClr val="F6F7F2"/>
              </a:solidFill>
              <a:prstDash val="solid"/>
              <a:round/>
            </a:ln>
          </a:left>
          <a:right>
            <a:ln w="12700" cap="flat">
              <a:solidFill>
                <a:srgbClr val="F6F7F2"/>
              </a:solidFill>
              <a:prstDash val="solid"/>
              <a:round/>
            </a:ln>
          </a:right>
          <a:top>
            <a:ln w="38100" cap="flat">
              <a:solidFill>
                <a:srgbClr val="F6F7F2"/>
              </a:solidFill>
              <a:prstDash val="solid"/>
              <a:round/>
            </a:ln>
          </a:top>
          <a:bottom>
            <a:ln w="127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chemeClr val="accent3"/>
          </a:solidFill>
        </a:fill>
      </a:tcStyle>
    </a:lastRow>
    <a:firstRow>
      <a:tcTxStyle b="on" i="off">
        <a:fontRef idx="major">
          <a:srgbClr val="F6F7F2"/>
        </a:fontRef>
        <a:srgbClr val="F6F7F2"/>
      </a:tcTxStyle>
      <a:tcStyle>
        <a:tcBdr>
          <a:left>
            <a:ln w="12700" cap="flat">
              <a:solidFill>
                <a:srgbClr val="F6F7F2"/>
              </a:solidFill>
              <a:prstDash val="solid"/>
              <a:round/>
            </a:ln>
          </a:left>
          <a:right>
            <a:ln w="12700" cap="flat">
              <a:solidFill>
                <a:srgbClr val="F6F7F2"/>
              </a:solidFill>
              <a:prstDash val="solid"/>
              <a:round/>
            </a:ln>
          </a:right>
          <a:top>
            <a:ln w="12700" cap="flat">
              <a:solidFill>
                <a:srgbClr val="F6F7F2"/>
              </a:solidFill>
              <a:prstDash val="solid"/>
              <a:round/>
            </a:ln>
          </a:top>
          <a:bottom>
            <a:ln w="381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6F7F2"/>
              </a:solidFill>
              <a:prstDash val="solid"/>
              <a:round/>
            </a:ln>
          </a:left>
          <a:right>
            <a:ln w="12700" cap="flat">
              <a:solidFill>
                <a:srgbClr val="F6F7F2"/>
              </a:solidFill>
              <a:prstDash val="solid"/>
              <a:round/>
            </a:ln>
          </a:right>
          <a:top>
            <a:ln w="12700" cap="flat">
              <a:solidFill>
                <a:srgbClr val="F6F7F2"/>
              </a:solidFill>
              <a:prstDash val="solid"/>
              <a:round/>
            </a:ln>
          </a:top>
          <a:bottom>
            <a:ln w="127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rgbClr val="F4EDDB"/>
          </a:solidFill>
        </a:fill>
      </a:tcStyle>
    </a:wholeTbl>
    <a:band2H>
      <a:tcTxStyle b="def" i="def"/>
      <a:tcStyle>
        <a:tcBdr/>
        <a:fill>
          <a:solidFill>
            <a:srgbClr val="FAF6EE"/>
          </a:solidFill>
        </a:fill>
      </a:tcStyle>
    </a:band2H>
    <a:firstCol>
      <a:tcTxStyle b="on" i="off">
        <a:fontRef idx="major">
          <a:srgbClr val="F6F7F2"/>
        </a:fontRef>
        <a:srgbClr val="F6F7F2"/>
      </a:tcTxStyle>
      <a:tcStyle>
        <a:tcBdr>
          <a:left>
            <a:ln w="12700" cap="flat">
              <a:solidFill>
                <a:srgbClr val="F6F7F2"/>
              </a:solidFill>
              <a:prstDash val="solid"/>
              <a:round/>
            </a:ln>
          </a:left>
          <a:right>
            <a:ln w="12700" cap="flat">
              <a:solidFill>
                <a:srgbClr val="F6F7F2"/>
              </a:solidFill>
              <a:prstDash val="solid"/>
              <a:round/>
            </a:ln>
          </a:right>
          <a:top>
            <a:ln w="12700" cap="flat">
              <a:solidFill>
                <a:srgbClr val="F6F7F2"/>
              </a:solidFill>
              <a:prstDash val="solid"/>
              <a:round/>
            </a:ln>
          </a:top>
          <a:bottom>
            <a:ln w="127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chemeClr val="accent6"/>
          </a:solidFill>
        </a:fill>
      </a:tcStyle>
    </a:firstCol>
    <a:lastRow>
      <a:tcTxStyle b="on" i="off">
        <a:fontRef idx="major">
          <a:srgbClr val="F6F7F2"/>
        </a:fontRef>
        <a:srgbClr val="F6F7F2"/>
      </a:tcTxStyle>
      <a:tcStyle>
        <a:tcBdr>
          <a:left>
            <a:ln w="12700" cap="flat">
              <a:solidFill>
                <a:srgbClr val="F6F7F2"/>
              </a:solidFill>
              <a:prstDash val="solid"/>
              <a:round/>
            </a:ln>
          </a:left>
          <a:right>
            <a:ln w="12700" cap="flat">
              <a:solidFill>
                <a:srgbClr val="F6F7F2"/>
              </a:solidFill>
              <a:prstDash val="solid"/>
              <a:round/>
            </a:ln>
          </a:right>
          <a:top>
            <a:ln w="38100" cap="flat">
              <a:solidFill>
                <a:srgbClr val="F6F7F2"/>
              </a:solidFill>
              <a:prstDash val="solid"/>
              <a:round/>
            </a:ln>
          </a:top>
          <a:bottom>
            <a:ln w="127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chemeClr val="accent6"/>
          </a:solidFill>
        </a:fill>
      </a:tcStyle>
    </a:lastRow>
    <a:firstRow>
      <a:tcTxStyle b="on" i="off">
        <a:fontRef idx="major">
          <a:srgbClr val="F6F7F2"/>
        </a:fontRef>
        <a:srgbClr val="F6F7F2"/>
      </a:tcTxStyle>
      <a:tcStyle>
        <a:tcBdr>
          <a:left>
            <a:ln w="12700" cap="flat">
              <a:solidFill>
                <a:srgbClr val="F6F7F2"/>
              </a:solidFill>
              <a:prstDash val="solid"/>
              <a:round/>
            </a:ln>
          </a:left>
          <a:right>
            <a:ln w="12700" cap="flat">
              <a:solidFill>
                <a:srgbClr val="F6F7F2"/>
              </a:solidFill>
              <a:prstDash val="solid"/>
              <a:round/>
            </a:ln>
          </a:right>
          <a:top>
            <a:ln w="12700" cap="flat">
              <a:solidFill>
                <a:srgbClr val="F6F7F2"/>
              </a:solidFill>
              <a:prstDash val="solid"/>
              <a:round/>
            </a:ln>
          </a:top>
          <a:bottom>
            <a:ln w="381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6F7F2"/>
          </a:solidFill>
        </a:fill>
      </a:tcStyle>
    </a:band2H>
    <a:firstCol>
      <a:tcTxStyle b="on" i="off">
        <a:fontRef idx="major">
          <a:srgbClr val="F6F7F2"/>
        </a:fontRef>
        <a:srgbClr val="F6F7F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6F7F2"/>
          </a:solidFill>
        </a:fill>
      </a:tcStyle>
    </a:lastRow>
    <a:firstRow>
      <a:tcTxStyle b="on" i="off">
        <a:fontRef idx="major">
          <a:srgbClr val="F6F7F2"/>
        </a:fontRef>
        <a:srgbClr val="F6F7F2"/>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6F7F2"/>
              </a:solidFill>
              <a:prstDash val="solid"/>
              <a:round/>
            </a:ln>
          </a:left>
          <a:right>
            <a:ln w="12700" cap="flat">
              <a:solidFill>
                <a:srgbClr val="F6F7F2"/>
              </a:solidFill>
              <a:prstDash val="solid"/>
              <a:round/>
            </a:ln>
          </a:right>
          <a:top>
            <a:ln w="12700" cap="flat">
              <a:solidFill>
                <a:srgbClr val="F6F7F2"/>
              </a:solidFill>
              <a:prstDash val="solid"/>
              <a:round/>
            </a:ln>
          </a:top>
          <a:bottom>
            <a:ln w="127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6F7F2"/>
        </a:fontRef>
        <a:srgbClr val="F6F7F2"/>
      </a:tcTxStyle>
      <a:tcStyle>
        <a:tcBdr>
          <a:left>
            <a:ln w="12700" cap="flat">
              <a:solidFill>
                <a:srgbClr val="F6F7F2"/>
              </a:solidFill>
              <a:prstDash val="solid"/>
              <a:round/>
            </a:ln>
          </a:left>
          <a:right>
            <a:ln w="12700" cap="flat">
              <a:solidFill>
                <a:srgbClr val="F6F7F2"/>
              </a:solidFill>
              <a:prstDash val="solid"/>
              <a:round/>
            </a:ln>
          </a:right>
          <a:top>
            <a:ln w="12700" cap="flat">
              <a:solidFill>
                <a:srgbClr val="F6F7F2"/>
              </a:solidFill>
              <a:prstDash val="solid"/>
              <a:round/>
            </a:ln>
          </a:top>
          <a:bottom>
            <a:ln w="127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rgbClr val="000000"/>
          </a:solidFill>
        </a:fill>
      </a:tcStyle>
    </a:firstCol>
    <a:lastRow>
      <a:tcTxStyle b="on" i="off">
        <a:fontRef idx="major">
          <a:srgbClr val="F6F7F2"/>
        </a:fontRef>
        <a:srgbClr val="F6F7F2"/>
      </a:tcTxStyle>
      <a:tcStyle>
        <a:tcBdr>
          <a:left>
            <a:ln w="12700" cap="flat">
              <a:solidFill>
                <a:srgbClr val="F6F7F2"/>
              </a:solidFill>
              <a:prstDash val="solid"/>
              <a:round/>
            </a:ln>
          </a:left>
          <a:right>
            <a:ln w="12700" cap="flat">
              <a:solidFill>
                <a:srgbClr val="F6F7F2"/>
              </a:solidFill>
              <a:prstDash val="solid"/>
              <a:round/>
            </a:ln>
          </a:right>
          <a:top>
            <a:ln w="38100" cap="flat">
              <a:solidFill>
                <a:srgbClr val="F6F7F2"/>
              </a:solidFill>
              <a:prstDash val="solid"/>
              <a:round/>
            </a:ln>
          </a:top>
          <a:bottom>
            <a:ln w="127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rgbClr val="000000"/>
          </a:solidFill>
        </a:fill>
      </a:tcStyle>
    </a:lastRow>
    <a:firstRow>
      <a:tcTxStyle b="on" i="off">
        <a:fontRef idx="major">
          <a:srgbClr val="F6F7F2"/>
        </a:fontRef>
        <a:srgbClr val="F6F7F2"/>
      </a:tcTxStyle>
      <a:tcStyle>
        <a:tcBdr>
          <a:left>
            <a:ln w="12700" cap="flat">
              <a:solidFill>
                <a:srgbClr val="F6F7F2"/>
              </a:solidFill>
              <a:prstDash val="solid"/>
              <a:round/>
            </a:ln>
          </a:left>
          <a:right>
            <a:ln w="12700" cap="flat">
              <a:solidFill>
                <a:srgbClr val="F6F7F2"/>
              </a:solidFill>
              <a:prstDash val="solid"/>
              <a:round/>
            </a:ln>
          </a:right>
          <a:top>
            <a:ln w="12700" cap="flat">
              <a:solidFill>
                <a:srgbClr val="F6F7F2"/>
              </a:solidFill>
              <a:prstDash val="solid"/>
              <a:round/>
            </a:ln>
          </a:top>
          <a:bottom>
            <a:ln w="38100" cap="flat">
              <a:solidFill>
                <a:srgbClr val="F6F7F2"/>
              </a:solidFill>
              <a:prstDash val="solid"/>
              <a:round/>
            </a:ln>
          </a:bottom>
          <a:insideH>
            <a:ln w="12700" cap="flat">
              <a:solidFill>
                <a:srgbClr val="F6F7F2"/>
              </a:solidFill>
              <a:prstDash val="solid"/>
              <a:round/>
            </a:ln>
          </a:insideH>
          <a:insideV>
            <a:ln w="12700" cap="flat">
              <a:solidFill>
                <a:srgbClr val="F6F7F2"/>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8" name="Shape 158"/>
          <p:cNvSpPr/>
          <p:nvPr>
            <p:ph type="sldImg"/>
          </p:nvPr>
        </p:nvSpPr>
        <p:spPr>
          <a:xfrm>
            <a:off x="1143000" y="685800"/>
            <a:ext cx="4572000" cy="3429000"/>
          </a:xfrm>
          <a:prstGeom prst="rect">
            <a:avLst/>
          </a:prstGeom>
        </p:spPr>
        <p:txBody>
          <a:bodyPr/>
          <a:lstStyle/>
          <a:p>
            <a:pPr/>
          </a:p>
        </p:txBody>
      </p:sp>
      <p:sp>
        <p:nvSpPr>
          <p:cNvPr id="159" name="Shape 15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2" name="Body Level One…"/>
          <p:cNvSpPr txBox="1"/>
          <p:nvPr>
            <p:ph type="body" sz="quarter" idx="1" hasCustomPrompt="1"/>
          </p:nvPr>
        </p:nvSpPr>
        <p:spPr>
          <a:prstGeom prst="rect">
            <a:avLst/>
          </a:prstGeom>
        </p:spPr>
        <p:txBody>
          <a:bodyPr/>
          <a:lstStyle/>
          <a:p>
            <a:pPr/>
            <a:r>
              <a:t>Author and Date</a:t>
            </a:r>
          </a:p>
          <a:p>
            <a:pPr lvl="1"/>
            <a:r>
              <a:t/>
            </a:r>
          </a:p>
          <a:p>
            <a:pPr lvl="2"/>
            <a:r>
              <a:t/>
            </a:r>
          </a:p>
          <a:p>
            <a:pPr lvl="3"/>
            <a:r>
              <a:t/>
            </a:r>
          </a:p>
          <a:p>
            <a:pPr lvl="4"/>
            <a:r>
              <a:t/>
            </a:r>
          </a:p>
        </p:txBody>
      </p:sp>
      <p:sp>
        <p:nvSpPr>
          <p:cNvPr id="13" name="Presentation Title"/>
          <p:cNvSpPr txBox="1"/>
          <p:nvPr>
            <p:ph type="title" hasCustomPrompt="1"/>
          </p:nvPr>
        </p:nvSpPr>
        <p:spPr>
          <a:prstGeom prst="rect">
            <a:avLst/>
          </a:prstGeom>
        </p:spPr>
        <p:txBody>
          <a:bodyPr/>
          <a:lstStyle/>
          <a:p>
            <a:pPr/>
            <a:r>
              <a:t>Presentation Title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tatement">
    <p:spTree>
      <p:nvGrpSpPr>
        <p:cNvPr id="1" name=""/>
        <p:cNvGrpSpPr/>
        <p:nvPr/>
      </p:nvGrpSpPr>
      <p:grpSpPr>
        <a:xfrm>
          <a:off x="0" y="0"/>
          <a:ext cx="0" cy="0"/>
          <a:chOff x="0" y="0"/>
          <a:chExt cx="0" cy="0"/>
        </a:xfrm>
      </p:grpSpPr>
      <p:sp>
        <p:nvSpPr>
          <p:cNvPr id="105" name="Rectangle"/>
          <p:cNvSpPr/>
          <p:nvPr/>
        </p:nvSpPr>
        <p:spPr>
          <a:xfrm>
            <a:off x="999498" y="1067048"/>
            <a:ext cx="22378890" cy="11581904"/>
          </a:xfrm>
          <a:prstGeom prst="rect">
            <a:avLst/>
          </a:prstGeom>
          <a:solidFill>
            <a:srgbClr val="EFE7E6"/>
          </a:solidFill>
          <a:ln w="12700">
            <a:miter lim="400000"/>
          </a:ln>
        </p:spPr>
        <p:txBody>
          <a:bodyPr lIns="50800" tIns="50800" rIns="50800" bIns="50800" anchor="ctr"/>
          <a:lstStyle/>
          <a:p>
            <a:pPr defTabSz="415430">
              <a:lnSpc>
                <a:spcPct val="120000"/>
              </a:lnSpc>
              <a:spcBef>
                <a:spcPts val="0"/>
              </a:spcBef>
              <a:defRPr spc="-58" sz="3000">
                <a:solidFill>
                  <a:srgbClr val="FFFFFF"/>
                </a:solidFill>
                <a:latin typeface="Canela Deck Bold"/>
                <a:ea typeface="Canela Deck Bold"/>
                <a:cs typeface="Canela Deck Bold"/>
                <a:sym typeface="Canela Deck Bold"/>
              </a:defRPr>
            </a:pPr>
          </a:p>
        </p:txBody>
      </p:sp>
      <p:sp>
        <p:nvSpPr>
          <p:cNvPr id="106" name="Body Level One…"/>
          <p:cNvSpPr txBox="1"/>
          <p:nvPr>
            <p:ph type="body" sz="half" idx="1" hasCustomPrompt="1"/>
          </p:nvPr>
        </p:nvSpPr>
        <p:spPr>
          <a:xfrm>
            <a:off x="2057400" y="4261880"/>
            <a:ext cx="20269200" cy="5061561"/>
          </a:xfrm>
          <a:prstGeom prst="rect">
            <a:avLst/>
          </a:prstGeom>
        </p:spPr>
        <p:txBody>
          <a:bodyPr/>
          <a:lstStyle>
            <a:lvl1pPr>
              <a:defRPr b="0" sz="12000">
                <a:latin typeface="Canela Regular"/>
                <a:ea typeface="Canela Regular"/>
                <a:cs typeface="Canela Regular"/>
                <a:sym typeface="Canela Regular"/>
              </a:defRPr>
            </a:lvl1pPr>
            <a:lvl2pPr>
              <a:defRPr b="0" sz="12000">
                <a:latin typeface="Canela Regular"/>
                <a:ea typeface="Canela Regular"/>
                <a:cs typeface="Canela Regular"/>
                <a:sym typeface="Canela Regular"/>
              </a:defRPr>
            </a:lvl2pPr>
            <a:lvl3pPr>
              <a:defRPr b="0" sz="12000">
                <a:latin typeface="Canela Regular"/>
                <a:ea typeface="Canela Regular"/>
                <a:cs typeface="Canela Regular"/>
                <a:sym typeface="Canela Regular"/>
              </a:defRPr>
            </a:lvl3pPr>
            <a:lvl4pPr>
              <a:defRPr b="0" sz="12000">
                <a:latin typeface="Canela Regular"/>
                <a:ea typeface="Canela Regular"/>
                <a:cs typeface="Canela Regular"/>
                <a:sym typeface="Canela Regular"/>
              </a:defRPr>
            </a:lvl4pPr>
            <a:lvl5pPr>
              <a:defRPr b="0" sz="12000">
                <a:latin typeface="Canela Regular"/>
                <a:ea typeface="Canela Regular"/>
                <a:cs typeface="Canela Regular"/>
                <a:sym typeface="Canela Regular"/>
              </a:defRPr>
            </a:lvl5pPr>
          </a:lstStyle>
          <a:p>
            <a:pPr/>
            <a:r>
              <a:t>Statement </a:t>
            </a:r>
          </a:p>
          <a:p>
            <a:pPr lvl="1"/>
            <a:r>
              <a:t/>
            </a:r>
          </a:p>
          <a:p>
            <a:pPr lvl="2"/>
            <a:r>
              <a:t/>
            </a:r>
          </a:p>
          <a:p>
            <a:pPr lvl="3"/>
            <a:r>
              <a:t/>
            </a:r>
          </a:p>
          <a:p>
            <a:pPr lvl="4"/>
            <a:r>
              <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 Fact">
    <p:spTree>
      <p:nvGrpSpPr>
        <p:cNvPr id="1" name=""/>
        <p:cNvGrpSpPr/>
        <p:nvPr/>
      </p:nvGrpSpPr>
      <p:grpSpPr>
        <a:xfrm>
          <a:off x="0" y="0"/>
          <a:ext cx="0" cy="0"/>
          <a:chOff x="0" y="0"/>
          <a:chExt cx="0" cy="0"/>
        </a:xfrm>
      </p:grpSpPr>
      <p:sp>
        <p:nvSpPr>
          <p:cNvPr id="114" name="Rectangle"/>
          <p:cNvSpPr/>
          <p:nvPr/>
        </p:nvSpPr>
        <p:spPr>
          <a:xfrm>
            <a:off x="1008905" y="1066848"/>
            <a:ext cx="22378890" cy="11582304"/>
          </a:xfrm>
          <a:prstGeom prst="rect">
            <a:avLst/>
          </a:prstGeom>
          <a:solidFill>
            <a:schemeClr val="accent1"/>
          </a:solidFill>
          <a:ln w="12700">
            <a:miter lim="400000"/>
          </a:ln>
        </p:spPr>
        <p:txBody>
          <a:bodyPr lIns="50800" tIns="50800" rIns="50800" bIns="50800" anchor="ctr"/>
          <a:lstStyle/>
          <a:p>
            <a:pPr defTabSz="415430">
              <a:lnSpc>
                <a:spcPct val="120000"/>
              </a:lnSpc>
              <a:spcBef>
                <a:spcPts val="0"/>
              </a:spcBef>
              <a:defRPr spc="-58" sz="3000">
                <a:solidFill>
                  <a:srgbClr val="FFFFFF"/>
                </a:solidFill>
                <a:latin typeface="Canela Deck Bold"/>
                <a:ea typeface="Canela Deck Bold"/>
                <a:cs typeface="Canela Deck Bold"/>
                <a:sym typeface="Canela Deck Bold"/>
              </a:defRPr>
            </a:pPr>
          </a:p>
        </p:txBody>
      </p:sp>
      <p:sp>
        <p:nvSpPr>
          <p:cNvPr id="115" name="Body Level One…"/>
          <p:cNvSpPr txBox="1"/>
          <p:nvPr>
            <p:ph type="body" sz="quarter" idx="1" hasCustomPrompt="1"/>
          </p:nvPr>
        </p:nvSpPr>
        <p:spPr>
          <a:xfrm>
            <a:off x="2057400" y="8113448"/>
            <a:ext cx="20269200" cy="845951"/>
          </a:xfrm>
          <a:prstGeom prst="rect">
            <a:avLst/>
          </a:prstGeom>
        </p:spPr>
        <p:txBody>
          <a:bodyPr anchor="t"/>
          <a:lstStyle/>
          <a:p>
            <a:pPr/>
            <a:r>
              <a:t>Fact information</a:t>
            </a:r>
          </a:p>
          <a:p>
            <a:pPr lvl="1"/>
            <a:r>
              <a:t/>
            </a:r>
          </a:p>
          <a:p>
            <a:pPr lvl="2"/>
            <a:r>
              <a:t/>
            </a:r>
          </a:p>
          <a:p>
            <a:pPr lvl="3"/>
            <a:r>
              <a:t/>
            </a:r>
          </a:p>
          <a:p>
            <a:pPr lvl="4"/>
            <a:r>
              <a:t/>
            </a:r>
          </a:p>
        </p:txBody>
      </p:sp>
      <p:sp>
        <p:nvSpPr>
          <p:cNvPr id="116" name="Body Level One…"/>
          <p:cNvSpPr txBox="1"/>
          <p:nvPr>
            <p:ph type="body" sz="half" idx="21" hasCustomPrompt="1"/>
          </p:nvPr>
        </p:nvSpPr>
        <p:spPr>
          <a:xfrm>
            <a:off x="2057400" y="3498789"/>
            <a:ext cx="20269200" cy="4814116"/>
          </a:xfrm>
          <a:prstGeom prst="rect">
            <a:avLst/>
          </a:prstGeom>
        </p:spPr>
        <p:txBody>
          <a:bodyPr anchor="b"/>
          <a:lstStyle/>
          <a:p>
            <a:pPr lvl="4" indent="2081174" defTabSz="565694">
              <a:lnSpc>
                <a:spcPct val="80000"/>
              </a:lnSpc>
              <a:defRPr b="0" spc="-200" sz="5800">
                <a:latin typeface="Canela Bold"/>
                <a:ea typeface="Canela Bold"/>
                <a:cs typeface="Canela Bold"/>
                <a:sym typeface="Canela Bold"/>
              </a:defRPr>
            </a:pPr>
            <a:r>
              <a:t>100%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24" name="Rectangle"/>
          <p:cNvSpPr/>
          <p:nvPr/>
        </p:nvSpPr>
        <p:spPr>
          <a:xfrm>
            <a:off x="1008905" y="1064171"/>
            <a:ext cx="22378890" cy="11587658"/>
          </a:xfrm>
          <a:prstGeom prst="rect">
            <a:avLst/>
          </a:prstGeom>
          <a:solidFill>
            <a:srgbClr val="D3B9BD"/>
          </a:solidFill>
          <a:ln w="12700">
            <a:miter lim="400000"/>
          </a:ln>
        </p:spPr>
        <p:txBody>
          <a:bodyPr lIns="50800" tIns="50800" rIns="50800" bIns="50800" anchor="ctr"/>
          <a:lstStyle/>
          <a:p>
            <a:pPr defTabSz="415430">
              <a:lnSpc>
                <a:spcPct val="120000"/>
              </a:lnSpc>
              <a:spcBef>
                <a:spcPts val="0"/>
              </a:spcBef>
              <a:defRPr spc="-58" sz="3000">
                <a:solidFill>
                  <a:srgbClr val="FFFFFF"/>
                </a:solidFill>
                <a:latin typeface="Canela Deck Bold"/>
                <a:ea typeface="Canela Deck Bold"/>
                <a:cs typeface="Canela Deck Bold"/>
                <a:sym typeface="Canela Deck Bold"/>
              </a:defRPr>
            </a:pPr>
          </a:p>
        </p:txBody>
      </p:sp>
      <p:sp>
        <p:nvSpPr>
          <p:cNvPr id="125" name="Body Level One…"/>
          <p:cNvSpPr txBox="1"/>
          <p:nvPr>
            <p:ph type="body" sz="quarter" idx="1" hasCustomPrompt="1"/>
          </p:nvPr>
        </p:nvSpPr>
        <p:spPr>
          <a:xfrm>
            <a:off x="5737745" y="5549900"/>
            <a:ext cx="12908510" cy="2628900"/>
          </a:xfrm>
          <a:prstGeom prst="rect">
            <a:avLst/>
          </a:prstGeom>
        </p:spPr>
        <p:txBody>
          <a:bodyPr/>
          <a:lstStyle>
            <a:lvl1pPr marL="320204" indent="-320204" algn="l" defTabSz="355600">
              <a:lnSpc>
                <a:spcPct val="80000"/>
              </a:lnSpc>
              <a:defRPr b="0" sz="7000">
                <a:latin typeface="Canela Deck Regular"/>
                <a:ea typeface="Canela Deck Regular"/>
                <a:cs typeface="Canela Deck Regular"/>
                <a:sym typeface="Canela Deck Regular"/>
              </a:defRPr>
            </a:lvl1pPr>
            <a:lvl2pPr marL="320204" algn="l" defTabSz="355600">
              <a:lnSpc>
                <a:spcPct val="80000"/>
              </a:lnSpc>
              <a:defRPr b="0" sz="7000">
                <a:latin typeface="Canela Deck Regular"/>
                <a:ea typeface="Canela Deck Regular"/>
                <a:cs typeface="Canela Deck Regular"/>
                <a:sym typeface="Canela Deck Regular"/>
              </a:defRPr>
            </a:lvl2pPr>
            <a:lvl3pPr marL="320204" algn="l" defTabSz="355600">
              <a:lnSpc>
                <a:spcPct val="80000"/>
              </a:lnSpc>
              <a:defRPr b="0" sz="7000">
                <a:latin typeface="Canela Deck Regular"/>
                <a:ea typeface="Canela Deck Regular"/>
                <a:cs typeface="Canela Deck Regular"/>
                <a:sym typeface="Canela Deck Regular"/>
              </a:defRPr>
            </a:lvl3pPr>
            <a:lvl4pPr marL="320204" algn="l" defTabSz="355600">
              <a:lnSpc>
                <a:spcPct val="80000"/>
              </a:lnSpc>
              <a:defRPr b="0" sz="7000">
                <a:latin typeface="Canela Deck Regular"/>
                <a:ea typeface="Canela Deck Regular"/>
                <a:cs typeface="Canela Deck Regular"/>
                <a:sym typeface="Canela Deck Regular"/>
              </a:defRPr>
            </a:lvl4pPr>
            <a:lvl5pPr marL="320204" algn="l" defTabSz="355600">
              <a:lnSpc>
                <a:spcPct val="80000"/>
              </a:lnSpc>
              <a:defRPr b="0" sz="7000">
                <a:latin typeface="Canela Deck Regular"/>
                <a:ea typeface="Canela Deck Regular"/>
                <a:cs typeface="Canela Deck Regular"/>
                <a:sym typeface="Canela Deck Regular"/>
              </a:defRPr>
            </a:lvl5pPr>
          </a:lstStyle>
          <a:p>
            <a:pPr/>
            <a:r>
              <a:t>“Notable Quote”</a:t>
            </a:r>
          </a:p>
          <a:p>
            <a:pPr lvl="1"/>
            <a:r>
              <a:t/>
            </a:r>
          </a:p>
          <a:p>
            <a:pPr lvl="2"/>
            <a:r>
              <a:t/>
            </a:r>
          </a:p>
          <a:p>
            <a:pPr lvl="3"/>
            <a:r>
              <a:t/>
            </a:r>
          </a:p>
          <a:p>
            <a:pPr lvl="4"/>
            <a:r>
              <a:t/>
            </a:r>
          </a:p>
        </p:txBody>
      </p:sp>
      <p:sp>
        <p:nvSpPr>
          <p:cNvPr id="126" name="Attribution"/>
          <p:cNvSpPr txBox="1"/>
          <p:nvPr>
            <p:ph type="body" sz="quarter" idx="21" hasCustomPrompt="1"/>
          </p:nvPr>
        </p:nvSpPr>
        <p:spPr>
          <a:xfrm>
            <a:off x="6100233" y="9999201"/>
            <a:ext cx="12546022" cy="508004"/>
          </a:xfrm>
          <a:prstGeom prst="rect">
            <a:avLst/>
          </a:prstGeom>
        </p:spPr>
        <p:txBody>
          <a:bodyPr anchor="t"/>
          <a:lstStyle>
            <a:lvl1pPr algn="l" defTabSz="355600">
              <a:lnSpc>
                <a:spcPct val="140000"/>
              </a:lnSpc>
              <a:defRPr sz="2700"/>
            </a:lvl1pPr>
          </a:lstStyle>
          <a:p>
            <a:pPr/>
            <a:r>
              <a:t>Attribution</a:t>
            </a: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134" name="153339838_1340x2010.jpg"/>
          <p:cNvSpPr/>
          <p:nvPr>
            <p:ph type="pic" idx="21"/>
          </p:nvPr>
        </p:nvSpPr>
        <p:spPr>
          <a:xfrm>
            <a:off x="12128500" y="-1638300"/>
            <a:ext cx="11341100" cy="17011650"/>
          </a:xfrm>
          <a:prstGeom prst="rect">
            <a:avLst/>
          </a:prstGeom>
        </p:spPr>
        <p:txBody>
          <a:bodyPr lIns="91439" tIns="45719" rIns="91439" bIns="45719" anchor="t">
            <a:noAutofit/>
          </a:bodyPr>
          <a:lstStyle/>
          <a:p>
            <a:pPr/>
          </a:p>
        </p:txBody>
      </p:sp>
      <p:sp>
        <p:nvSpPr>
          <p:cNvPr id="135" name="936299162_1323x1986.jpg"/>
          <p:cNvSpPr/>
          <p:nvPr>
            <p:ph type="pic" idx="22"/>
          </p:nvPr>
        </p:nvSpPr>
        <p:spPr>
          <a:xfrm>
            <a:off x="1003300" y="-4737100"/>
            <a:ext cx="11201401" cy="16814800"/>
          </a:xfrm>
          <a:prstGeom prst="rect">
            <a:avLst/>
          </a:prstGeom>
        </p:spPr>
        <p:txBody>
          <a:bodyPr lIns="91439" tIns="45719" rIns="91439" bIns="45719" anchor="t">
            <a:noAutofit/>
          </a:bodyPr>
          <a:lstStyle/>
          <a:p>
            <a:pPr/>
          </a:p>
        </p:txBody>
      </p:sp>
      <p:sp>
        <p:nvSpPr>
          <p:cNvPr id="136" name="101883338_1323x1985.jpg"/>
          <p:cNvSpPr/>
          <p:nvPr>
            <p:ph type="pic" idx="23"/>
          </p:nvPr>
        </p:nvSpPr>
        <p:spPr>
          <a:xfrm>
            <a:off x="1003300" y="1344082"/>
            <a:ext cx="11201400" cy="16806334"/>
          </a:xfrm>
          <a:prstGeom prst="rect">
            <a:avLst/>
          </a:prstGeom>
        </p:spPr>
        <p:txBody>
          <a:bodyPr lIns="91439" tIns="45719" rIns="91439" bIns="45719" anchor="t">
            <a:noAutofit/>
          </a:bodyPr>
          <a:lstStyle/>
          <a:p>
            <a:pPr/>
          </a:p>
        </p:txBody>
      </p:sp>
      <p:sp>
        <p:nvSpPr>
          <p:cNvPr id="137" name="Slide Number"/>
          <p:cNvSpPr txBox="1"/>
          <p:nvPr>
            <p:ph type="sldNum" sz="quarter" idx="2"/>
          </p:nvPr>
        </p:nvSpPr>
        <p:spPr>
          <a:xfrm>
            <a:off x="12043207" y="13131799"/>
            <a:ext cx="307544"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44" name="913369614_2691x1794.jpg"/>
          <p:cNvSpPr/>
          <p:nvPr>
            <p:ph type="pic" idx="21"/>
          </p:nvPr>
        </p:nvSpPr>
        <p:spPr>
          <a:xfrm>
            <a:off x="800100" y="253554"/>
            <a:ext cx="22783800" cy="15239312"/>
          </a:xfrm>
          <a:prstGeom prst="rect">
            <a:avLst/>
          </a:prstGeom>
        </p:spPr>
        <p:txBody>
          <a:bodyPr lIns="91439" tIns="45719" rIns="91439" bIns="45719" anchor="t">
            <a:noAutofit/>
          </a:bodyPr>
          <a:lstStyle/>
          <a:p>
            <a:pPr/>
          </a:p>
        </p:txBody>
      </p:sp>
      <p:sp>
        <p:nvSpPr>
          <p:cNvPr id="1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p:spTree>
      <p:nvGrpSpPr>
        <p:cNvPr id="1" name=""/>
        <p:cNvGrpSpPr/>
        <p:nvPr/>
      </p:nvGrpSpPr>
      <p:grpSpPr>
        <a:xfrm>
          <a:off x="0" y="0"/>
          <a:ext cx="0" cy="0"/>
          <a:chOff x="0" y="0"/>
          <a:chExt cx="0" cy="0"/>
        </a:xfrm>
      </p:grpSpPr>
      <p:sp>
        <p:nvSpPr>
          <p:cNvPr id="21" name="157720189_2642x1761.jpg"/>
          <p:cNvSpPr/>
          <p:nvPr>
            <p:ph type="pic" idx="21"/>
          </p:nvPr>
        </p:nvSpPr>
        <p:spPr>
          <a:xfrm>
            <a:off x="1003300" y="-606363"/>
            <a:ext cx="22364700" cy="14890654"/>
          </a:xfrm>
          <a:prstGeom prst="rect">
            <a:avLst/>
          </a:prstGeom>
        </p:spPr>
        <p:txBody>
          <a:bodyPr lIns="91439" tIns="45719" rIns="91439" bIns="45719" anchor="t">
            <a:noAutofit/>
          </a:bodyPr>
          <a:lstStyle/>
          <a:p>
            <a:pPr/>
          </a:p>
        </p:txBody>
      </p:sp>
      <p:sp>
        <p:nvSpPr>
          <p:cNvPr id="22" name="Body Level One…"/>
          <p:cNvSpPr txBox="1"/>
          <p:nvPr>
            <p:ph type="body" sz="quarter" idx="1" hasCustomPrompt="1"/>
          </p:nvPr>
        </p:nvSpPr>
        <p:spPr>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Author and Date</a:t>
            </a:r>
          </a:p>
          <a:p>
            <a:pPr lvl="1"/>
            <a:r>
              <a:t/>
            </a:r>
          </a:p>
          <a:p>
            <a:pPr lvl="2"/>
            <a:r>
              <a:t/>
            </a:r>
          </a:p>
          <a:p>
            <a:pPr lvl="3"/>
            <a:r>
              <a:t/>
            </a:r>
          </a:p>
          <a:p>
            <a:pPr lvl="4"/>
            <a:r>
              <a:t/>
            </a:r>
          </a:p>
        </p:txBody>
      </p:sp>
      <p:sp>
        <p:nvSpPr>
          <p:cNvPr id="23" name="Presentation Title"/>
          <p:cNvSpPr txBox="1"/>
          <p:nvPr>
            <p:ph type="title" hasCustomPrompt="1"/>
          </p:nvPr>
        </p:nvSpPr>
        <p:spPr>
          <a:xfrm>
            <a:off x="2057400" y="2865465"/>
            <a:ext cx="20269200" cy="5359407"/>
          </a:xfrm>
          <a:prstGeom prst="rect">
            <a:avLst/>
          </a:prstGeom>
        </p:spPr>
        <p:txBody>
          <a:bodyPr/>
          <a:lstStyle>
            <a:lvl1pPr>
              <a:defRPr>
                <a:solidFill>
                  <a:srgbClr val="FFFFFF"/>
                </a:solidFill>
              </a:defRPr>
            </a:lvl1pPr>
          </a:lstStyle>
          <a:p>
            <a:pPr/>
            <a:r>
              <a:t>Presentation Title</a:t>
            </a:r>
          </a:p>
        </p:txBody>
      </p:sp>
      <p:sp>
        <p:nvSpPr>
          <p:cNvPr id="24" name="Slide Number"/>
          <p:cNvSpPr txBox="1"/>
          <p:nvPr>
            <p:ph type="sldNum" sz="quarter" idx="2"/>
          </p:nvPr>
        </p:nvSpPr>
        <p:spPr>
          <a:xfrm>
            <a:off x="12039599" y="13131799"/>
            <a:ext cx="307544"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Alt">
    <p:spTree>
      <p:nvGrpSpPr>
        <p:cNvPr id="1" name=""/>
        <p:cNvGrpSpPr/>
        <p:nvPr/>
      </p:nvGrpSpPr>
      <p:grpSpPr>
        <a:xfrm>
          <a:off x="0" y="0"/>
          <a:ext cx="0" cy="0"/>
          <a:chOff x="0" y="0"/>
          <a:chExt cx="0" cy="0"/>
        </a:xfrm>
      </p:grpSpPr>
      <p:sp>
        <p:nvSpPr>
          <p:cNvPr id="31" name="153339838_1322x1983.jpg"/>
          <p:cNvSpPr/>
          <p:nvPr>
            <p:ph type="pic" idx="21"/>
          </p:nvPr>
        </p:nvSpPr>
        <p:spPr>
          <a:xfrm>
            <a:off x="12192000" y="-1540805"/>
            <a:ext cx="11188700" cy="16783052"/>
          </a:xfrm>
          <a:prstGeom prst="rect">
            <a:avLst/>
          </a:prstGeom>
        </p:spPr>
        <p:txBody>
          <a:bodyPr lIns="91439" tIns="45719" rIns="91439" bIns="45719" anchor="t">
            <a:noAutofit/>
          </a:bodyPr>
          <a:lstStyle/>
          <a:p>
            <a:pPr/>
          </a:p>
        </p:txBody>
      </p:sp>
      <p:sp>
        <p:nvSpPr>
          <p:cNvPr id="32" name="Rectangle"/>
          <p:cNvSpPr/>
          <p:nvPr/>
        </p:nvSpPr>
        <p:spPr>
          <a:xfrm>
            <a:off x="1008953" y="1064814"/>
            <a:ext cx="11190194" cy="11586372"/>
          </a:xfrm>
          <a:prstGeom prst="rect">
            <a:avLst/>
          </a:prstGeom>
          <a:solidFill>
            <a:srgbClr val="D3B9BD"/>
          </a:solidFill>
          <a:ln w="12700">
            <a:miter lim="400000"/>
          </a:ln>
        </p:spPr>
        <p:txBody>
          <a:bodyPr lIns="50800" tIns="50800" rIns="50800" bIns="50800" anchor="ctr"/>
          <a:lstStyle/>
          <a:p>
            <a:pPr defTabSz="415430">
              <a:lnSpc>
                <a:spcPct val="120000"/>
              </a:lnSpc>
              <a:spcBef>
                <a:spcPts val="0"/>
              </a:spcBef>
              <a:defRPr spc="-58" sz="3000">
                <a:solidFill>
                  <a:srgbClr val="FFFFFF"/>
                </a:solidFill>
                <a:latin typeface="Canela Deck Bold"/>
                <a:ea typeface="Canela Deck Bold"/>
                <a:cs typeface="Canela Deck Bold"/>
                <a:sym typeface="Canela Deck Bold"/>
              </a:defRPr>
            </a:pPr>
          </a:p>
        </p:txBody>
      </p:sp>
      <p:sp>
        <p:nvSpPr>
          <p:cNvPr id="33" name="Body Level One…"/>
          <p:cNvSpPr txBox="1"/>
          <p:nvPr>
            <p:ph type="body" sz="quarter" idx="1" hasCustomPrompt="1"/>
          </p:nvPr>
        </p:nvSpPr>
        <p:spPr>
          <a:xfrm>
            <a:off x="1803400" y="11229761"/>
            <a:ext cx="9601200" cy="845951"/>
          </a:xfrm>
          <a:prstGeom prst="rect">
            <a:avLst/>
          </a:prstGeom>
        </p:spPr>
        <p:txBody>
          <a:bodyPr/>
          <a:lstStyle/>
          <a:p>
            <a:pPr/>
            <a:r>
              <a:t>Author and Date</a:t>
            </a:r>
          </a:p>
          <a:p>
            <a:pPr lvl="1"/>
            <a:r>
              <a:t/>
            </a:r>
          </a:p>
          <a:p>
            <a:pPr lvl="2"/>
            <a:r>
              <a:t/>
            </a:r>
          </a:p>
          <a:p>
            <a:pPr lvl="3"/>
            <a:r>
              <a:t/>
            </a:r>
          </a:p>
          <a:p>
            <a:pPr lvl="4"/>
            <a:r>
              <a:t/>
            </a:r>
          </a:p>
        </p:txBody>
      </p:sp>
      <p:sp>
        <p:nvSpPr>
          <p:cNvPr id="34" name="Slide Title"/>
          <p:cNvSpPr txBox="1"/>
          <p:nvPr>
            <p:ph type="title" hasCustomPrompt="1"/>
          </p:nvPr>
        </p:nvSpPr>
        <p:spPr>
          <a:xfrm>
            <a:off x="1803400" y="4483100"/>
            <a:ext cx="9601200" cy="4191000"/>
          </a:xfrm>
          <a:prstGeom prst="rect">
            <a:avLst/>
          </a:prstGeom>
        </p:spPr>
        <p:txBody>
          <a:bodyPr anchor="ctr"/>
          <a:lstStyle>
            <a:lvl1pPr>
              <a:lnSpc>
                <a:spcPct val="70000"/>
              </a:lnSpc>
              <a:defRPr sz="12000"/>
            </a:lvl1pPr>
          </a:lstStyle>
          <a:p>
            <a:pPr/>
            <a:r>
              <a:t>Slide Title</a:t>
            </a:r>
          </a:p>
        </p:txBody>
      </p:sp>
      <p:sp>
        <p:nvSpPr>
          <p:cNvPr id="35" name="Slide Number"/>
          <p:cNvSpPr txBox="1"/>
          <p:nvPr>
            <p:ph type="sldNum" sz="quarter" idx="2"/>
          </p:nvPr>
        </p:nvSpPr>
        <p:spPr>
          <a:xfrm>
            <a:off x="12039599" y="13131799"/>
            <a:ext cx="307544"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42" name="Rectangle"/>
          <p:cNvSpPr/>
          <p:nvPr/>
        </p:nvSpPr>
        <p:spPr>
          <a:xfrm>
            <a:off x="1008905" y="1067048"/>
            <a:ext cx="22378890" cy="11581904"/>
          </a:xfrm>
          <a:prstGeom prst="rect">
            <a:avLst/>
          </a:prstGeom>
          <a:solidFill>
            <a:srgbClr val="EFE7E6"/>
          </a:solidFill>
          <a:ln w="12700">
            <a:miter lim="400000"/>
          </a:ln>
        </p:spPr>
        <p:txBody>
          <a:bodyPr lIns="50800" tIns="50800" rIns="50800" bIns="50800" anchor="ctr"/>
          <a:lstStyle/>
          <a:p>
            <a:pPr defTabSz="415430">
              <a:lnSpc>
                <a:spcPct val="120000"/>
              </a:lnSpc>
              <a:spcBef>
                <a:spcPts val="0"/>
              </a:spcBef>
              <a:defRPr spc="-58" sz="3000">
                <a:solidFill>
                  <a:srgbClr val="FFFFFF"/>
                </a:solidFill>
                <a:latin typeface="Canela Deck Bold"/>
                <a:ea typeface="Canela Deck Bold"/>
                <a:cs typeface="Canela Deck Bold"/>
                <a:sym typeface="Canela Deck Bold"/>
              </a:defRPr>
            </a:pPr>
          </a:p>
        </p:txBody>
      </p:sp>
      <p:sp>
        <p:nvSpPr>
          <p:cNvPr id="43" name="Body Level One…"/>
          <p:cNvSpPr txBox="1"/>
          <p:nvPr>
            <p:ph type="body" sz="quarter" idx="1" hasCustomPrompt="1"/>
          </p:nvPr>
        </p:nvSpPr>
        <p:spPr>
          <a:xfrm>
            <a:off x="2057400" y="3232086"/>
            <a:ext cx="20269200" cy="845951"/>
          </a:xfrm>
          <a:prstGeom prst="rect">
            <a:avLst/>
          </a:prstGeom>
        </p:spPr>
        <p:txBody>
          <a:bodyPr/>
          <a:lstStyle/>
          <a:p>
            <a:pPr/>
            <a:r>
              <a:t>Slide Subtitle</a:t>
            </a:r>
          </a:p>
          <a:p>
            <a:pPr lvl="1"/>
            <a:r>
              <a:t/>
            </a:r>
          </a:p>
          <a:p>
            <a:pPr lvl="2"/>
            <a:r>
              <a:t/>
            </a:r>
          </a:p>
          <a:p>
            <a:pPr lvl="3"/>
            <a:r>
              <a:t/>
            </a:r>
          </a:p>
          <a:p>
            <a:pPr lvl="4"/>
            <a:r>
              <a:t/>
            </a:r>
          </a:p>
        </p:txBody>
      </p:sp>
      <p:sp>
        <p:nvSpPr>
          <p:cNvPr id="44" name="Slide Title"/>
          <p:cNvSpPr txBox="1"/>
          <p:nvPr>
            <p:ph type="title" hasCustomPrompt="1"/>
          </p:nvPr>
        </p:nvSpPr>
        <p:spPr>
          <a:xfrm>
            <a:off x="2057400" y="1060698"/>
            <a:ext cx="20269200" cy="2279402"/>
          </a:xfrm>
          <a:prstGeom prst="rect">
            <a:avLst/>
          </a:prstGeom>
        </p:spPr>
        <p:txBody>
          <a:bodyPr/>
          <a:lstStyle>
            <a:lvl1pPr>
              <a:lnSpc>
                <a:spcPct val="70000"/>
              </a:lnSpc>
              <a:defRPr sz="8200"/>
            </a:lvl1pPr>
          </a:lstStyle>
          <a:p>
            <a:pPr/>
            <a:r>
              <a:t>Slide Title</a:t>
            </a:r>
          </a:p>
        </p:txBody>
      </p:sp>
      <p:sp>
        <p:nvSpPr>
          <p:cNvPr id="45" name="Body Level One…"/>
          <p:cNvSpPr txBox="1"/>
          <p:nvPr>
            <p:ph type="body" idx="21" hasCustomPrompt="1"/>
          </p:nvPr>
        </p:nvSpPr>
        <p:spPr>
          <a:xfrm>
            <a:off x="2056034" y="4647007"/>
            <a:ext cx="20271931" cy="6957371"/>
          </a:xfrm>
          <a:prstGeom prst="rect">
            <a:avLst/>
          </a:prstGeom>
        </p:spPr>
        <p:txBody>
          <a:bodyPr anchor="t"/>
          <a:lstStyle>
            <a:lvl1pPr marL="444500" indent="-444500" algn="l" defTabSz="2438337">
              <a:lnSpc>
                <a:spcPct val="80000"/>
              </a:lnSpc>
              <a:spcBef>
                <a:spcPts val="4200"/>
              </a:spcBef>
              <a:buSzPct val="100000"/>
              <a:buChar char="•"/>
              <a:defRPr b="0" sz="4000">
                <a:latin typeface="Proxima Nova Medium"/>
                <a:ea typeface="Proxima Nova Medium"/>
                <a:cs typeface="Proxima Nova Medium"/>
                <a:sym typeface="Proxima Nova Medium"/>
              </a:defRPr>
            </a:lvl1pPr>
          </a:lstStyle>
          <a:p>
            <a:pPr/>
            <a:r>
              <a:t>Slide bullet text</a:t>
            </a: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sp>
        <p:nvSpPr>
          <p:cNvPr id="53" name="Rectangle"/>
          <p:cNvSpPr/>
          <p:nvPr/>
        </p:nvSpPr>
        <p:spPr>
          <a:xfrm>
            <a:off x="12192000" y="2079724"/>
            <a:ext cx="11188700" cy="9550401"/>
          </a:xfrm>
          <a:prstGeom prst="rect">
            <a:avLst/>
          </a:prstGeom>
          <a:solidFill>
            <a:srgbClr val="D3B9BD"/>
          </a:solidFill>
          <a:ln w="12700">
            <a:miter lim="400000"/>
          </a:ln>
        </p:spPr>
        <p:txBody>
          <a:bodyPr lIns="50800" tIns="50800" rIns="50800" bIns="50800" anchor="ctr"/>
          <a:lstStyle/>
          <a:p>
            <a:pPr defTabSz="415430">
              <a:lnSpc>
                <a:spcPct val="120000"/>
              </a:lnSpc>
              <a:spcBef>
                <a:spcPts val="0"/>
              </a:spcBef>
              <a:defRPr spc="-58" sz="3000">
                <a:solidFill>
                  <a:srgbClr val="FFFFFF"/>
                </a:solidFill>
                <a:latin typeface="Canela Deck Bold"/>
                <a:ea typeface="Canela Deck Bold"/>
                <a:cs typeface="Canela Deck Bold"/>
                <a:sym typeface="Canela Deck Bold"/>
              </a:defRPr>
            </a:pPr>
          </a:p>
        </p:txBody>
      </p:sp>
      <p:sp>
        <p:nvSpPr>
          <p:cNvPr id="54" name="Rectangle"/>
          <p:cNvSpPr/>
          <p:nvPr/>
        </p:nvSpPr>
        <p:spPr>
          <a:xfrm>
            <a:off x="1008905" y="1067048"/>
            <a:ext cx="11190190" cy="11581904"/>
          </a:xfrm>
          <a:prstGeom prst="rect">
            <a:avLst/>
          </a:prstGeom>
          <a:solidFill>
            <a:srgbClr val="EFE7E6"/>
          </a:solidFill>
          <a:ln w="12700">
            <a:miter lim="400000"/>
          </a:ln>
        </p:spPr>
        <p:txBody>
          <a:bodyPr lIns="50800" tIns="50800" rIns="50800" bIns="50800" anchor="ctr"/>
          <a:lstStyle/>
          <a:p>
            <a:pPr defTabSz="415430">
              <a:lnSpc>
                <a:spcPct val="120000"/>
              </a:lnSpc>
              <a:spcBef>
                <a:spcPts val="0"/>
              </a:spcBef>
              <a:defRPr spc="-58" sz="3000">
                <a:solidFill>
                  <a:srgbClr val="FFFFFF"/>
                </a:solidFill>
                <a:latin typeface="Canela Deck Bold"/>
                <a:ea typeface="Canela Deck Bold"/>
                <a:cs typeface="Canela Deck Bold"/>
                <a:sym typeface="Canela Deck Bold"/>
              </a:defRPr>
            </a:pPr>
          </a:p>
        </p:txBody>
      </p:sp>
      <p:sp>
        <p:nvSpPr>
          <p:cNvPr id="55" name="Body Level One…"/>
          <p:cNvSpPr txBox="1"/>
          <p:nvPr>
            <p:ph type="body" idx="1" hasCustomPrompt="1"/>
          </p:nvPr>
        </p:nvSpPr>
        <p:spPr>
          <a:xfrm>
            <a:off x="2058458" y="3677751"/>
            <a:ext cx="20264297" cy="6956178"/>
          </a:xfrm>
          <a:prstGeom prst="rect">
            <a:avLst/>
          </a:prstGeom>
        </p:spPr>
        <p:txBody>
          <a:bodyPr numCol="2" spcCol="2314057" anchor="t"/>
          <a:lstStyle>
            <a:lvl1pPr marL="444500" indent="-444500" algn="l" defTabSz="2438337">
              <a:lnSpc>
                <a:spcPct val="80000"/>
              </a:lnSpc>
              <a:spcBef>
                <a:spcPts val="4200"/>
              </a:spcBef>
              <a:buSzPct val="100000"/>
              <a:buChar char="•"/>
              <a:defRPr b="0" sz="4000">
                <a:latin typeface="Proxima Nova Medium"/>
                <a:ea typeface="Proxima Nova Medium"/>
                <a:cs typeface="Proxima Nova Medium"/>
                <a:sym typeface="Proxima Nova Medium"/>
              </a:defRPr>
            </a:lvl1pPr>
            <a:lvl2pPr marL="889000" indent="-444500" algn="l" defTabSz="2438337">
              <a:lnSpc>
                <a:spcPct val="80000"/>
              </a:lnSpc>
              <a:spcBef>
                <a:spcPts val="4200"/>
              </a:spcBef>
              <a:buSzPct val="100000"/>
              <a:buChar char="•"/>
              <a:defRPr b="0" sz="4000">
                <a:latin typeface="Proxima Nova Medium"/>
                <a:ea typeface="Proxima Nova Medium"/>
                <a:cs typeface="Proxima Nova Medium"/>
                <a:sym typeface="Proxima Nova Medium"/>
              </a:defRPr>
            </a:lvl2pPr>
            <a:lvl3pPr marL="1333500" indent="-444500" algn="l" defTabSz="2438337">
              <a:lnSpc>
                <a:spcPct val="80000"/>
              </a:lnSpc>
              <a:spcBef>
                <a:spcPts val="4200"/>
              </a:spcBef>
              <a:buSzPct val="100000"/>
              <a:buChar char="•"/>
              <a:defRPr b="0" sz="4000">
                <a:latin typeface="Proxima Nova Medium"/>
                <a:ea typeface="Proxima Nova Medium"/>
                <a:cs typeface="Proxima Nova Medium"/>
                <a:sym typeface="Proxima Nova Medium"/>
              </a:defRPr>
            </a:lvl3pPr>
            <a:lvl4pPr marL="1778000" indent="-444500" algn="l" defTabSz="2438337">
              <a:lnSpc>
                <a:spcPct val="80000"/>
              </a:lnSpc>
              <a:spcBef>
                <a:spcPts val="4200"/>
              </a:spcBef>
              <a:buSzPct val="100000"/>
              <a:buChar char="•"/>
              <a:defRPr b="0" sz="4000">
                <a:latin typeface="Proxima Nova Medium"/>
                <a:ea typeface="Proxima Nova Medium"/>
                <a:cs typeface="Proxima Nova Medium"/>
                <a:sym typeface="Proxima Nova Medium"/>
              </a:defRPr>
            </a:lvl4pPr>
            <a:lvl5pPr marL="2222500" indent="-444500" algn="l" defTabSz="2438337">
              <a:lnSpc>
                <a:spcPct val="80000"/>
              </a:lnSpc>
              <a:spcBef>
                <a:spcPts val="4200"/>
              </a:spcBef>
              <a:buSzPct val="100000"/>
              <a:buChar char="•"/>
              <a:defRPr b="0" sz="4000">
                <a:latin typeface="Proxima Nova Medium"/>
                <a:ea typeface="Proxima Nova Medium"/>
                <a:cs typeface="Proxima Nova Medium"/>
                <a:sym typeface="Proxima Nova Medium"/>
              </a:defRPr>
            </a:lvl5pPr>
          </a:lstStyle>
          <a:p>
            <a:pPr/>
            <a:r>
              <a:t>Slide bullet text</a:t>
            </a:r>
          </a:p>
          <a:p>
            <a:pPr lvl="1"/>
            <a:r>
              <a:t/>
            </a:r>
          </a:p>
          <a:p>
            <a:pPr lvl="2"/>
            <a:r>
              <a:t/>
            </a:r>
          </a:p>
          <a:p>
            <a:pPr lvl="3"/>
            <a:r>
              <a:t/>
            </a:r>
          </a:p>
          <a:p>
            <a:pPr lvl="4"/>
            <a:r>
              <a:t/>
            </a:r>
          </a:p>
        </p:txBody>
      </p:sp>
      <p:sp>
        <p:nvSpPr>
          <p:cNvPr id="56" name="Slide Number"/>
          <p:cNvSpPr txBox="1"/>
          <p:nvPr>
            <p:ph type="sldNum" sz="quarter" idx="2"/>
          </p:nvPr>
        </p:nvSpPr>
        <p:spPr>
          <a:xfrm>
            <a:off x="12044578" y="13131799"/>
            <a:ext cx="307544"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63" name="Image"/>
          <p:cNvSpPr/>
          <p:nvPr>
            <p:ph type="pic" idx="21"/>
          </p:nvPr>
        </p:nvSpPr>
        <p:spPr>
          <a:xfrm>
            <a:off x="11700888" y="-1027621"/>
            <a:ext cx="12288857" cy="15023091"/>
          </a:xfrm>
          <a:prstGeom prst="rect">
            <a:avLst/>
          </a:prstGeom>
        </p:spPr>
        <p:txBody>
          <a:bodyPr lIns="91439" tIns="45719" rIns="91439" bIns="45719" anchor="t">
            <a:noAutofit/>
          </a:bodyPr>
          <a:lstStyle/>
          <a:p>
            <a:pPr/>
          </a:p>
        </p:txBody>
      </p:sp>
      <p:sp>
        <p:nvSpPr>
          <p:cNvPr id="64" name="Rectangle"/>
          <p:cNvSpPr/>
          <p:nvPr/>
        </p:nvSpPr>
        <p:spPr>
          <a:xfrm>
            <a:off x="1008905" y="1067048"/>
            <a:ext cx="11190190" cy="11581904"/>
          </a:xfrm>
          <a:prstGeom prst="rect">
            <a:avLst/>
          </a:prstGeom>
          <a:solidFill>
            <a:srgbClr val="EFE7E6"/>
          </a:solidFill>
          <a:ln w="12700">
            <a:miter lim="400000"/>
          </a:ln>
        </p:spPr>
        <p:txBody>
          <a:bodyPr lIns="50800" tIns="50800" rIns="50800" bIns="50800" anchor="ctr"/>
          <a:lstStyle/>
          <a:p>
            <a:pPr defTabSz="415430">
              <a:lnSpc>
                <a:spcPct val="120000"/>
              </a:lnSpc>
              <a:spcBef>
                <a:spcPts val="0"/>
              </a:spcBef>
              <a:defRPr spc="-58" sz="3000">
                <a:solidFill>
                  <a:srgbClr val="FFFFFF"/>
                </a:solidFill>
                <a:latin typeface="Canela Deck Bold"/>
                <a:ea typeface="Canela Deck Bold"/>
                <a:cs typeface="Canela Deck Bold"/>
                <a:sym typeface="Canela Deck Bold"/>
              </a:defRPr>
            </a:pPr>
          </a:p>
        </p:txBody>
      </p:sp>
      <p:sp>
        <p:nvSpPr>
          <p:cNvPr id="65" name="Body Level One…"/>
          <p:cNvSpPr txBox="1"/>
          <p:nvPr>
            <p:ph type="body" sz="quarter" idx="1" hasCustomPrompt="1"/>
          </p:nvPr>
        </p:nvSpPr>
        <p:spPr>
          <a:xfrm>
            <a:off x="1802034" y="4375086"/>
            <a:ext cx="9603931" cy="845951"/>
          </a:xfrm>
          <a:prstGeom prst="rect">
            <a:avLst/>
          </a:prstGeom>
        </p:spPr>
        <p:txBody>
          <a:bodyPr/>
          <a:lstStyle/>
          <a:p>
            <a:pPr/>
            <a:r>
              <a:t>Slide Subtitle</a:t>
            </a:r>
          </a:p>
          <a:p>
            <a:pPr lvl="1"/>
            <a:r>
              <a:t/>
            </a:r>
          </a:p>
          <a:p>
            <a:pPr lvl="2"/>
            <a:r>
              <a:t/>
            </a:r>
          </a:p>
          <a:p>
            <a:pPr lvl="3"/>
            <a:r>
              <a:t/>
            </a:r>
          </a:p>
          <a:p>
            <a:pPr lvl="4"/>
            <a:r>
              <a:t/>
            </a:r>
          </a:p>
        </p:txBody>
      </p:sp>
      <p:sp>
        <p:nvSpPr>
          <p:cNvPr id="66" name="Slide Title"/>
          <p:cNvSpPr txBox="1"/>
          <p:nvPr>
            <p:ph type="title" hasCustomPrompt="1"/>
          </p:nvPr>
        </p:nvSpPr>
        <p:spPr>
          <a:xfrm>
            <a:off x="1802058" y="1640059"/>
            <a:ext cx="9601352" cy="2798381"/>
          </a:xfrm>
          <a:prstGeom prst="rect">
            <a:avLst/>
          </a:prstGeom>
        </p:spPr>
        <p:txBody>
          <a:bodyPr/>
          <a:lstStyle>
            <a:lvl1pPr>
              <a:lnSpc>
                <a:spcPct val="70000"/>
              </a:lnSpc>
              <a:defRPr sz="8200"/>
            </a:lvl1pPr>
          </a:lstStyle>
          <a:p>
            <a:pPr/>
            <a:r>
              <a:t>Slide Title</a:t>
            </a:r>
          </a:p>
        </p:txBody>
      </p:sp>
      <p:sp>
        <p:nvSpPr>
          <p:cNvPr id="67" name="Body Level One…"/>
          <p:cNvSpPr txBox="1"/>
          <p:nvPr>
            <p:ph type="body" sz="quarter" idx="22" hasCustomPrompt="1"/>
          </p:nvPr>
        </p:nvSpPr>
        <p:spPr>
          <a:xfrm>
            <a:off x="1802034" y="5778500"/>
            <a:ext cx="9596836" cy="6110784"/>
          </a:xfrm>
          <a:prstGeom prst="rect">
            <a:avLst/>
          </a:prstGeom>
        </p:spPr>
        <p:txBody>
          <a:bodyPr anchor="t"/>
          <a:lstStyle>
            <a:lvl1pPr marL="444500" indent="-444500" algn="l" defTabSz="2438337">
              <a:lnSpc>
                <a:spcPct val="80000"/>
              </a:lnSpc>
              <a:spcBef>
                <a:spcPts val="4200"/>
              </a:spcBef>
              <a:buSzPct val="100000"/>
              <a:buChar char="•"/>
              <a:defRPr b="0" sz="4000">
                <a:latin typeface="Proxima Nova Medium"/>
                <a:ea typeface="Proxima Nova Medium"/>
                <a:cs typeface="Proxima Nova Medium"/>
                <a:sym typeface="Proxima Nova Medium"/>
              </a:defRPr>
            </a:lvl1pPr>
          </a:lstStyle>
          <a:p>
            <a:pPr/>
            <a:r>
              <a:t>Slide bullet text</a:t>
            </a:r>
          </a:p>
        </p:txBody>
      </p:sp>
      <p:sp>
        <p:nvSpPr>
          <p:cNvPr id="68" name="Slide Number"/>
          <p:cNvSpPr txBox="1"/>
          <p:nvPr>
            <p:ph type="sldNum" sz="quarter" idx="2"/>
          </p:nvPr>
        </p:nvSpPr>
        <p:spPr>
          <a:xfrm>
            <a:off x="12044578" y="13131799"/>
            <a:ext cx="307544"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p:spTree>
      <p:nvGrpSpPr>
        <p:cNvPr id="1" name=""/>
        <p:cNvGrpSpPr/>
        <p:nvPr/>
      </p:nvGrpSpPr>
      <p:grpSpPr>
        <a:xfrm>
          <a:off x="0" y="0"/>
          <a:ext cx="0" cy="0"/>
          <a:chOff x="0" y="0"/>
          <a:chExt cx="0" cy="0"/>
        </a:xfrm>
      </p:grpSpPr>
      <p:sp>
        <p:nvSpPr>
          <p:cNvPr id="75" name="Rectangle"/>
          <p:cNvSpPr/>
          <p:nvPr/>
        </p:nvSpPr>
        <p:spPr>
          <a:xfrm>
            <a:off x="1002555" y="1068833"/>
            <a:ext cx="22378890" cy="11578333"/>
          </a:xfrm>
          <a:prstGeom prst="rect">
            <a:avLst/>
          </a:prstGeom>
          <a:solidFill>
            <a:srgbClr val="7CA0B2"/>
          </a:solidFill>
          <a:ln w="12700">
            <a:miter lim="400000"/>
          </a:ln>
        </p:spPr>
        <p:txBody>
          <a:bodyPr lIns="50800" tIns="50800" rIns="50800" bIns="50800" anchor="ctr"/>
          <a:lstStyle/>
          <a:p>
            <a:pPr defTabSz="415430">
              <a:lnSpc>
                <a:spcPct val="120000"/>
              </a:lnSpc>
              <a:spcBef>
                <a:spcPts val="0"/>
              </a:spcBef>
              <a:defRPr spc="-58" sz="3000">
                <a:solidFill>
                  <a:srgbClr val="FFFFFF"/>
                </a:solidFill>
                <a:latin typeface="Canela Deck Bold"/>
                <a:ea typeface="Canela Deck Bold"/>
                <a:cs typeface="Canela Deck Bold"/>
                <a:sym typeface="Canela Deck Bold"/>
              </a:defRPr>
            </a:pPr>
          </a:p>
        </p:txBody>
      </p:sp>
      <p:sp>
        <p:nvSpPr>
          <p:cNvPr id="76" name="Section Title"/>
          <p:cNvSpPr txBox="1"/>
          <p:nvPr>
            <p:ph type="title" hasCustomPrompt="1"/>
          </p:nvPr>
        </p:nvSpPr>
        <p:spPr>
          <a:xfrm>
            <a:off x="2057400" y="4196048"/>
            <a:ext cx="20269200" cy="5213156"/>
          </a:xfrm>
          <a:prstGeom prst="rect">
            <a:avLst/>
          </a:prstGeom>
        </p:spPr>
        <p:txBody>
          <a:bodyPr anchor="ctr"/>
          <a:lstStyle>
            <a:lvl1pPr>
              <a:lnSpc>
                <a:spcPct val="90000"/>
              </a:lnSpc>
              <a:defRPr sz="12000">
                <a:solidFill>
                  <a:srgbClr val="FFFFFF"/>
                </a:solidFill>
                <a:latin typeface="Canela Regular"/>
                <a:ea typeface="Canela Regular"/>
                <a:cs typeface="Canela Regular"/>
                <a:sym typeface="Canela Regular"/>
              </a:defRPr>
            </a:lvl1pPr>
          </a:lstStyle>
          <a:p>
            <a:pPr/>
            <a:r>
              <a:t>Section Title</a:t>
            </a:r>
          </a:p>
        </p:txBody>
      </p:sp>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84" name="Rectangle"/>
          <p:cNvSpPr/>
          <p:nvPr/>
        </p:nvSpPr>
        <p:spPr>
          <a:xfrm>
            <a:off x="1008905" y="1067048"/>
            <a:ext cx="22378890" cy="11581904"/>
          </a:xfrm>
          <a:prstGeom prst="rect">
            <a:avLst/>
          </a:prstGeom>
          <a:solidFill>
            <a:srgbClr val="EFE7E6"/>
          </a:solidFill>
          <a:ln w="12700">
            <a:miter lim="400000"/>
          </a:ln>
        </p:spPr>
        <p:txBody>
          <a:bodyPr lIns="50800" tIns="50800" rIns="50800" bIns="50800" anchor="ctr"/>
          <a:lstStyle/>
          <a:p>
            <a:pPr defTabSz="415430">
              <a:lnSpc>
                <a:spcPct val="120000"/>
              </a:lnSpc>
              <a:spcBef>
                <a:spcPts val="0"/>
              </a:spcBef>
              <a:defRPr spc="-58" sz="3000">
                <a:solidFill>
                  <a:srgbClr val="FFFFFF"/>
                </a:solidFill>
                <a:latin typeface="Canela Deck Bold"/>
                <a:ea typeface="Canela Deck Bold"/>
                <a:cs typeface="Canela Deck Bold"/>
                <a:sym typeface="Canela Deck Bold"/>
              </a:defRPr>
            </a:pPr>
          </a:p>
        </p:txBody>
      </p:sp>
      <p:sp>
        <p:nvSpPr>
          <p:cNvPr id="85" name="Body Level One…"/>
          <p:cNvSpPr txBox="1"/>
          <p:nvPr>
            <p:ph type="body" sz="quarter" idx="1" hasCustomPrompt="1"/>
          </p:nvPr>
        </p:nvSpPr>
        <p:spPr>
          <a:xfrm>
            <a:off x="2057400" y="3232086"/>
            <a:ext cx="20269200" cy="845951"/>
          </a:xfrm>
          <a:prstGeom prst="rect">
            <a:avLst/>
          </a:prstGeom>
        </p:spPr>
        <p:txBody>
          <a:bodyPr/>
          <a:lstStyle/>
          <a:p>
            <a:pPr/>
            <a:r>
              <a:t>Slide Subtitle</a:t>
            </a:r>
          </a:p>
          <a:p>
            <a:pPr lvl="1"/>
            <a:r>
              <a:t/>
            </a:r>
          </a:p>
          <a:p>
            <a:pPr lvl="2"/>
            <a:r>
              <a:t/>
            </a:r>
          </a:p>
          <a:p>
            <a:pPr lvl="3"/>
            <a:r>
              <a:t/>
            </a:r>
          </a:p>
          <a:p>
            <a:pPr lvl="4"/>
            <a:r>
              <a:t/>
            </a:r>
          </a:p>
        </p:txBody>
      </p:sp>
      <p:sp>
        <p:nvSpPr>
          <p:cNvPr id="86" name="Slide Title"/>
          <p:cNvSpPr txBox="1"/>
          <p:nvPr>
            <p:ph type="title" hasCustomPrompt="1"/>
          </p:nvPr>
        </p:nvSpPr>
        <p:spPr>
          <a:xfrm>
            <a:off x="2057400" y="1060698"/>
            <a:ext cx="20269200" cy="2272845"/>
          </a:xfrm>
          <a:prstGeom prst="rect">
            <a:avLst/>
          </a:prstGeom>
        </p:spPr>
        <p:txBody>
          <a:bodyPr/>
          <a:lstStyle>
            <a:lvl1pPr>
              <a:lnSpc>
                <a:spcPct val="70000"/>
              </a:lnSpc>
              <a:defRPr sz="8200"/>
            </a:lvl1pPr>
          </a:lstStyle>
          <a:p>
            <a:pPr/>
            <a:r>
              <a:t>Slide Title</a:t>
            </a:r>
          </a:p>
        </p:txBody>
      </p:sp>
      <p:sp>
        <p:nvSpPr>
          <p:cNvPr id="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genda">
    <p:spTree>
      <p:nvGrpSpPr>
        <p:cNvPr id="1" name=""/>
        <p:cNvGrpSpPr/>
        <p:nvPr/>
      </p:nvGrpSpPr>
      <p:grpSpPr>
        <a:xfrm>
          <a:off x="0" y="0"/>
          <a:ext cx="0" cy="0"/>
          <a:chOff x="0" y="0"/>
          <a:chExt cx="0" cy="0"/>
        </a:xfrm>
      </p:grpSpPr>
      <p:sp>
        <p:nvSpPr>
          <p:cNvPr id="94" name="Rectangle"/>
          <p:cNvSpPr/>
          <p:nvPr/>
        </p:nvSpPr>
        <p:spPr>
          <a:xfrm>
            <a:off x="12197604" y="1065312"/>
            <a:ext cx="11184589" cy="11585376"/>
          </a:xfrm>
          <a:prstGeom prst="rect">
            <a:avLst/>
          </a:prstGeom>
          <a:solidFill>
            <a:schemeClr val="accent1"/>
          </a:solidFill>
          <a:ln w="12700">
            <a:miter lim="400000"/>
          </a:ln>
        </p:spPr>
        <p:txBody>
          <a:bodyPr lIns="50800" tIns="50800" rIns="50800" bIns="50800" anchor="ctr"/>
          <a:lstStyle/>
          <a:p>
            <a:pPr defTabSz="415430">
              <a:lnSpc>
                <a:spcPct val="120000"/>
              </a:lnSpc>
              <a:spcBef>
                <a:spcPts val="0"/>
              </a:spcBef>
              <a:defRPr spc="-58" sz="3000">
                <a:solidFill>
                  <a:srgbClr val="FFFFFF"/>
                </a:solidFill>
                <a:latin typeface="Canela Deck Bold"/>
                <a:ea typeface="Canela Deck Bold"/>
                <a:cs typeface="Canela Deck Bold"/>
                <a:sym typeface="Canela Deck Bold"/>
              </a:defRPr>
            </a:pPr>
          </a:p>
        </p:txBody>
      </p:sp>
      <p:sp>
        <p:nvSpPr>
          <p:cNvPr id="95" name="Rectangle"/>
          <p:cNvSpPr/>
          <p:nvPr/>
        </p:nvSpPr>
        <p:spPr>
          <a:xfrm>
            <a:off x="1003299" y="2076548"/>
            <a:ext cx="11194307" cy="9556554"/>
          </a:xfrm>
          <a:prstGeom prst="rect">
            <a:avLst/>
          </a:prstGeom>
          <a:solidFill>
            <a:srgbClr val="DDDBE3"/>
          </a:solidFill>
          <a:ln w="12700">
            <a:miter lim="400000"/>
          </a:ln>
        </p:spPr>
        <p:txBody>
          <a:bodyPr lIns="50800" tIns="50800" rIns="50800" bIns="50800" anchor="ctr"/>
          <a:lstStyle/>
          <a:p>
            <a:pPr defTabSz="415430">
              <a:lnSpc>
                <a:spcPct val="120000"/>
              </a:lnSpc>
              <a:spcBef>
                <a:spcPts val="0"/>
              </a:spcBef>
              <a:defRPr spc="-58" sz="3000">
                <a:solidFill>
                  <a:srgbClr val="FFFFFF"/>
                </a:solidFill>
                <a:latin typeface="Canela Deck Bold"/>
                <a:ea typeface="Canela Deck Bold"/>
                <a:cs typeface="Canela Deck Bold"/>
                <a:sym typeface="Canela Deck Bold"/>
              </a:defRPr>
            </a:pPr>
          </a:p>
        </p:txBody>
      </p:sp>
      <p:sp>
        <p:nvSpPr>
          <p:cNvPr id="96" name="Body Level One…"/>
          <p:cNvSpPr txBox="1"/>
          <p:nvPr>
            <p:ph type="body" sz="quarter" idx="1" hasCustomPrompt="1"/>
          </p:nvPr>
        </p:nvSpPr>
        <p:spPr>
          <a:xfrm>
            <a:off x="13496599" y="4331487"/>
            <a:ext cx="9049079" cy="5492987"/>
          </a:xfrm>
          <a:prstGeom prst="rect">
            <a:avLst/>
          </a:prstGeom>
        </p:spPr>
        <p:txBody>
          <a:bodyPr/>
          <a:lstStyle>
            <a:lvl1pPr algn="l">
              <a:lnSpc>
                <a:spcPct val="100000"/>
              </a:lnSpc>
              <a:spcBef>
                <a:spcPts val="3200"/>
              </a:spcBef>
              <a:defRPr spc="-39" sz="4000"/>
            </a:lvl1pPr>
            <a:lvl2pPr algn="l">
              <a:lnSpc>
                <a:spcPct val="100000"/>
              </a:lnSpc>
              <a:spcBef>
                <a:spcPts val="3200"/>
              </a:spcBef>
              <a:defRPr spc="-39" sz="4000"/>
            </a:lvl2pPr>
            <a:lvl3pPr algn="l">
              <a:lnSpc>
                <a:spcPct val="100000"/>
              </a:lnSpc>
              <a:spcBef>
                <a:spcPts val="3200"/>
              </a:spcBef>
              <a:defRPr spc="-39" sz="4000"/>
            </a:lvl3pPr>
            <a:lvl4pPr algn="l">
              <a:lnSpc>
                <a:spcPct val="100000"/>
              </a:lnSpc>
              <a:spcBef>
                <a:spcPts val="3200"/>
              </a:spcBef>
              <a:defRPr spc="-39" sz="4000"/>
            </a:lvl4pPr>
            <a:lvl5pPr algn="l">
              <a:lnSpc>
                <a:spcPct val="100000"/>
              </a:lnSpc>
              <a:spcBef>
                <a:spcPts val="3200"/>
              </a:spcBef>
              <a:defRPr spc="-39" sz="4000"/>
            </a:lvl5pPr>
          </a:lstStyle>
          <a:p>
            <a:pPr/>
            <a:r>
              <a:t>Agenda Topics</a:t>
            </a:r>
          </a:p>
          <a:p>
            <a:pPr lvl="1"/>
            <a:r>
              <a:t/>
            </a:r>
          </a:p>
          <a:p>
            <a:pPr lvl="2"/>
            <a:r>
              <a:t/>
            </a:r>
          </a:p>
          <a:p>
            <a:pPr lvl="3"/>
            <a:r>
              <a:t/>
            </a:r>
          </a:p>
          <a:p>
            <a:pPr lvl="4"/>
            <a:r>
              <a:t/>
            </a:r>
          </a:p>
        </p:txBody>
      </p:sp>
      <p:sp>
        <p:nvSpPr>
          <p:cNvPr id="97" name="Agenda Title"/>
          <p:cNvSpPr txBox="1"/>
          <p:nvPr>
            <p:ph type="title" hasCustomPrompt="1"/>
          </p:nvPr>
        </p:nvSpPr>
        <p:spPr>
          <a:xfrm>
            <a:off x="1676400" y="5865317"/>
            <a:ext cx="9829800" cy="1733022"/>
          </a:xfrm>
          <a:prstGeom prst="rect">
            <a:avLst/>
          </a:prstGeom>
        </p:spPr>
        <p:txBody>
          <a:bodyPr anchor="ctr"/>
          <a:lstStyle>
            <a:lvl1pPr>
              <a:lnSpc>
                <a:spcPct val="70000"/>
              </a:lnSpc>
              <a:defRPr sz="8200"/>
            </a:lvl1pPr>
          </a:lstStyle>
          <a:p>
            <a:pPr/>
            <a:r>
              <a:t>Agenda Title</a:t>
            </a:r>
          </a:p>
        </p:txBody>
      </p:sp>
      <p:sp>
        <p:nvSpPr>
          <p:cNvPr id="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6F7F2"/>
        </a:solidFill>
      </p:bgPr>
    </p:bg>
    <p:spTree>
      <p:nvGrpSpPr>
        <p:cNvPr id="1" name=""/>
        <p:cNvGrpSpPr/>
        <p:nvPr/>
      </p:nvGrpSpPr>
      <p:grpSpPr>
        <a:xfrm>
          <a:off x="0" y="0"/>
          <a:ext cx="0" cy="0"/>
          <a:chOff x="0" y="0"/>
          <a:chExt cx="0" cy="0"/>
        </a:xfrm>
      </p:grpSpPr>
      <p:sp>
        <p:nvSpPr>
          <p:cNvPr id="2" name="Rectangle"/>
          <p:cNvSpPr/>
          <p:nvPr/>
        </p:nvSpPr>
        <p:spPr>
          <a:xfrm>
            <a:off x="1002555" y="1066800"/>
            <a:ext cx="22378890" cy="11582400"/>
          </a:xfrm>
          <a:prstGeom prst="rect">
            <a:avLst/>
          </a:prstGeom>
          <a:solidFill>
            <a:srgbClr val="D3B9BD"/>
          </a:solidFill>
          <a:ln w="12700">
            <a:miter lim="400000"/>
          </a:ln>
        </p:spPr>
        <p:txBody>
          <a:bodyPr lIns="50800" tIns="50800" rIns="50800" bIns="50800" anchor="ctr"/>
          <a:lstStyle/>
          <a:p>
            <a:pPr defTabSz="415430">
              <a:lnSpc>
                <a:spcPct val="120000"/>
              </a:lnSpc>
              <a:spcBef>
                <a:spcPts val="0"/>
              </a:spcBef>
              <a:defRPr spc="-58" sz="3000">
                <a:solidFill>
                  <a:srgbClr val="FFFFFF"/>
                </a:solidFill>
                <a:latin typeface="Canela Deck Bold"/>
                <a:ea typeface="Canela Deck Bold"/>
                <a:cs typeface="Canela Deck Bold"/>
                <a:sym typeface="Canela Deck Bold"/>
              </a:defRPr>
            </a:pPr>
          </a:p>
        </p:txBody>
      </p:sp>
      <p:sp>
        <p:nvSpPr>
          <p:cNvPr id="3" name="Body Level One…"/>
          <p:cNvSpPr txBox="1"/>
          <p:nvPr>
            <p:ph type="body" idx="1" hasCustomPrompt="1"/>
          </p:nvPr>
        </p:nvSpPr>
        <p:spPr>
          <a:xfrm>
            <a:off x="2057400" y="11229761"/>
            <a:ext cx="20269200" cy="8459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Author and Date</a:t>
            </a:r>
          </a:p>
          <a:p>
            <a:pPr lvl="1"/>
            <a:r>
              <a:t/>
            </a:r>
          </a:p>
          <a:p>
            <a:pPr lvl="2"/>
            <a:r>
              <a:t/>
            </a:r>
          </a:p>
          <a:p>
            <a:pPr lvl="3"/>
            <a:r>
              <a:t/>
            </a:r>
          </a:p>
          <a:p>
            <a:pPr lvl="4"/>
            <a:r>
              <a:t/>
            </a:r>
          </a:p>
        </p:txBody>
      </p:sp>
      <p:sp>
        <p:nvSpPr>
          <p:cNvPr id="4" name="Presentation Title"/>
          <p:cNvSpPr txBox="1"/>
          <p:nvPr>
            <p:ph type="title" hasCustomPrompt="1"/>
          </p:nvPr>
        </p:nvSpPr>
        <p:spPr>
          <a:xfrm>
            <a:off x="2057400" y="2865877"/>
            <a:ext cx="20269200" cy="53597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Presentation Title</a:t>
            </a:r>
          </a:p>
        </p:txBody>
      </p:sp>
      <p:sp>
        <p:nvSpPr>
          <p:cNvPr id="5" name="Slide Number"/>
          <p:cNvSpPr txBox="1"/>
          <p:nvPr>
            <p:ph type="sldNum" sz="quarter" idx="2"/>
          </p:nvPr>
        </p:nvSpPr>
        <p:spPr>
          <a:xfrm>
            <a:off x="12038228" y="13131799"/>
            <a:ext cx="307544" cy="342901"/>
          </a:xfrm>
          <a:prstGeom prst="rect">
            <a:avLst/>
          </a:prstGeom>
          <a:ln w="12700">
            <a:miter lim="400000"/>
          </a:ln>
        </p:spPr>
        <p:txBody>
          <a:bodyPr wrap="none" lIns="50800" tIns="50800" rIns="50800" bIns="50800" anchor="b">
            <a:spAutoFit/>
          </a:bodyPr>
          <a:lstStyle>
            <a:lvl1pPr defTabSz="825500">
              <a:lnSpc>
                <a:spcPct val="100000"/>
              </a:lnSpc>
              <a:spcBef>
                <a:spcPts val="0"/>
              </a:spcBef>
              <a:defRPr sz="1600">
                <a:solidFill>
                  <a:srgbClr val="5E5E5E"/>
                </a:solidFill>
                <a:latin typeface="Proxima Nova"/>
                <a:ea typeface="Proxima Nova"/>
                <a:cs typeface="Proxima Nova"/>
                <a:sym typeface="Proxima Nov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825500" rtl="0" latinLnBrk="0">
        <a:lnSpc>
          <a:spcPct val="80000"/>
        </a:lnSpc>
        <a:spcBef>
          <a:spcPts val="0"/>
        </a:spcBef>
        <a:spcAft>
          <a:spcPts val="0"/>
        </a:spcAft>
        <a:buClrTx/>
        <a:buSzTx/>
        <a:buFontTx/>
        <a:buNone/>
        <a:tabLst/>
        <a:defRPr b="0" baseline="0" cap="none" i="0" spc="0" strike="noStrike" sz="14500" u="none">
          <a:solidFill>
            <a:srgbClr val="000000"/>
          </a:solidFill>
          <a:uFillTx/>
          <a:latin typeface="Canela Bold"/>
          <a:ea typeface="Canela Bold"/>
          <a:cs typeface="Canela Bold"/>
          <a:sym typeface="Canela Bold"/>
        </a:defRPr>
      </a:lvl1pPr>
      <a:lvl2pPr marL="0" marR="0" indent="0" algn="ctr" defTabSz="825500" rtl="0" latinLnBrk="0">
        <a:lnSpc>
          <a:spcPct val="80000"/>
        </a:lnSpc>
        <a:spcBef>
          <a:spcPts val="0"/>
        </a:spcBef>
        <a:spcAft>
          <a:spcPts val="0"/>
        </a:spcAft>
        <a:buClrTx/>
        <a:buSzTx/>
        <a:buFontTx/>
        <a:buNone/>
        <a:tabLst/>
        <a:defRPr b="0" baseline="0" cap="none" i="0" spc="0" strike="noStrike" sz="14500" u="none">
          <a:solidFill>
            <a:srgbClr val="000000"/>
          </a:solidFill>
          <a:uFillTx/>
          <a:latin typeface="Canela Bold"/>
          <a:ea typeface="Canela Bold"/>
          <a:cs typeface="Canela Bold"/>
          <a:sym typeface="Canela Bold"/>
        </a:defRPr>
      </a:lvl2pPr>
      <a:lvl3pPr marL="0" marR="0" indent="0" algn="ctr" defTabSz="825500" rtl="0" latinLnBrk="0">
        <a:lnSpc>
          <a:spcPct val="80000"/>
        </a:lnSpc>
        <a:spcBef>
          <a:spcPts val="0"/>
        </a:spcBef>
        <a:spcAft>
          <a:spcPts val="0"/>
        </a:spcAft>
        <a:buClrTx/>
        <a:buSzTx/>
        <a:buFontTx/>
        <a:buNone/>
        <a:tabLst/>
        <a:defRPr b="0" baseline="0" cap="none" i="0" spc="0" strike="noStrike" sz="14500" u="none">
          <a:solidFill>
            <a:srgbClr val="000000"/>
          </a:solidFill>
          <a:uFillTx/>
          <a:latin typeface="Canela Bold"/>
          <a:ea typeface="Canela Bold"/>
          <a:cs typeface="Canela Bold"/>
          <a:sym typeface="Canela Bold"/>
        </a:defRPr>
      </a:lvl3pPr>
      <a:lvl4pPr marL="0" marR="0" indent="0" algn="ctr" defTabSz="825500" rtl="0" latinLnBrk="0">
        <a:lnSpc>
          <a:spcPct val="80000"/>
        </a:lnSpc>
        <a:spcBef>
          <a:spcPts val="0"/>
        </a:spcBef>
        <a:spcAft>
          <a:spcPts val="0"/>
        </a:spcAft>
        <a:buClrTx/>
        <a:buSzTx/>
        <a:buFontTx/>
        <a:buNone/>
        <a:tabLst/>
        <a:defRPr b="0" baseline="0" cap="none" i="0" spc="0" strike="noStrike" sz="14500" u="none">
          <a:solidFill>
            <a:srgbClr val="000000"/>
          </a:solidFill>
          <a:uFillTx/>
          <a:latin typeface="Canela Bold"/>
          <a:ea typeface="Canela Bold"/>
          <a:cs typeface="Canela Bold"/>
          <a:sym typeface="Canela Bold"/>
        </a:defRPr>
      </a:lvl4pPr>
      <a:lvl5pPr marL="0" marR="0" indent="0" algn="ctr" defTabSz="825500" rtl="0" latinLnBrk="0">
        <a:lnSpc>
          <a:spcPct val="80000"/>
        </a:lnSpc>
        <a:spcBef>
          <a:spcPts val="0"/>
        </a:spcBef>
        <a:spcAft>
          <a:spcPts val="0"/>
        </a:spcAft>
        <a:buClrTx/>
        <a:buSzTx/>
        <a:buFontTx/>
        <a:buNone/>
        <a:tabLst/>
        <a:defRPr b="0" baseline="0" cap="none" i="0" spc="0" strike="noStrike" sz="14500" u="none">
          <a:solidFill>
            <a:srgbClr val="000000"/>
          </a:solidFill>
          <a:uFillTx/>
          <a:latin typeface="Canela Bold"/>
          <a:ea typeface="Canela Bold"/>
          <a:cs typeface="Canela Bold"/>
          <a:sym typeface="Canela Bold"/>
        </a:defRPr>
      </a:lvl5pPr>
      <a:lvl6pPr marL="0" marR="0" indent="0" algn="ctr" defTabSz="825500" rtl="0" latinLnBrk="0">
        <a:lnSpc>
          <a:spcPct val="80000"/>
        </a:lnSpc>
        <a:spcBef>
          <a:spcPts val="0"/>
        </a:spcBef>
        <a:spcAft>
          <a:spcPts val="0"/>
        </a:spcAft>
        <a:buClrTx/>
        <a:buSzTx/>
        <a:buFontTx/>
        <a:buNone/>
        <a:tabLst/>
        <a:defRPr b="0" baseline="0" cap="none" i="0" spc="0" strike="noStrike" sz="14500" u="none">
          <a:solidFill>
            <a:srgbClr val="000000"/>
          </a:solidFill>
          <a:uFillTx/>
          <a:latin typeface="Canela Bold"/>
          <a:ea typeface="Canela Bold"/>
          <a:cs typeface="Canela Bold"/>
          <a:sym typeface="Canela Bold"/>
        </a:defRPr>
      </a:lvl6pPr>
      <a:lvl7pPr marL="0" marR="0" indent="0" algn="ctr" defTabSz="825500" rtl="0" latinLnBrk="0">
        <a:lnSpc>
          <a:spcPct val="80000"/>
        </a:lnSpc>
        <a:spcBef>
          <a:spcPts val="0"/>
        </a:spcBef>
        <a:spcAft>
          <a:spcPts val="0"/>
        </a:spcAft>
        <a:buClrTx/>
        <a:buSzTx/>
        <a:buFontTx/>
        <a:buNone/>
        <a:tabLst/>
        <a:defRPr b="0" baseline="0" cap="none" i="0" spc="0" strike="noStrike" sz="14500" u="none">
          <a:solidFill>
            <a:srgbClr val="000000"/>
          </a:solidFill>
          <a:uFillTx/>
          <a:latin typeface="Canela Bold"/>
          <a:ea typeface="Canela Bold"/>
          <a:cs typeface="Canela Bold"/>
          <a:sym typeface="Canela Bold"/>
        </a:defRPr>
      </a:lvl7pPr>
      <a:lvl8pPr marL="0" marR="0" indent="0" algn="ctr" defTabSz="825500" rtl="0" latinLnBrk="0">
        <a:lnSpc>
          <a:spcPct val="80000"/>
        </a:lnSpc>
        <a:spcBef>
          <a:spcPts val="0"/>
        </a:spcBef>
        <a:spcAft>
          <a:spcPts val="0"/>
        </a:spcAft>
        <a:buClrTx/>
        <a:buSzTx/>
        <a:buFontTx/>
        <a:buNone/>
        <a:tabLst/>
        <a:defRPr b="0" baseline="0" cap="none" i="0" spc="0" strike="noStrike" sz="14500" u="none">
          <a:solidFill>
            <a:srgbClr val="000000"/>
          </a:solidFill>
          <a:uFillTx/>
          <a:latin typeface="Canela Bold"/>
          <a:ea typeface="Canela Bold"/>
          <a:cs typeface="Canela Bold"/>
          <a:sym typeface="Canela Bold"/>
        </a:defRPr>
      </a:lvl8pPr>
      <a:lvl9pPr marL="0" marR="0" indent="0" algn="ctr" defTabSz="825500" rtl="0" latinLnBrk="0">
        <a:lnSpc>
          <a:spcPct val="80000"/>
        </a:lnSpc>
        <a:spcBef>
          <a:spcPts val="0"/>
        </a:spcBef>
        <a:spcAft>
          <a:spcPts val="0"/>
        </a:spcAft>
        <a:buClrTx/>
        <a:buSzTx/>
        <a:buFontTx/>
        <a:buNone/>
        <a:tabLst/>
        <a:defRPr b="0" baseline="0" cap="none" i="0" spc="0" strike="noStrike" sz="14500" u="none">
          <a:solidFill>
            <a:srgbClr val="000000"/>
          </a:solidFill>
          <a:uFillTx/>
          <a:latin typeface="Canela Bold"/>
          <a:ea typeface="Canela Bold"/>
          <a:cs typeface="Canela Bold"/>
          <a:sym typeface="Canela Bold"/>
        </a:defRPr>
      </a:lvl9pPr>
    </p:titleStyle>
    <p:bodyStyle>
      <a:lvl1pPr marL="0" marR="0" indent="0" algn="ctr" defTabSz="825500" rtl="0" latinLnBrk="0">
        <a:lnSpc>
          <a:spcPct val="90000"/>
        </a:lnSpc>
        <a:spcBef>
          <a:spcPts val="0"/>
        </a:spcBef>
        <a:spcAft>
          <a:spcPts val="0"/>
        </a:spcAft>
        <a:buClrTx/>
        <a:buSzTx/>
        <a:buFontTx/>
        <a:buNone/>
        <a:tabLst/>
        <a:defRPr b="1" baseline="0" cap="none" i="0" spc="0" strike="noStrike" sz="3900" u="none">
          <a:solidFill>
            <a:srgbClr val="000000"/>
          </a:solidFill>
          <a:uFillTx/>
          <a:latin typeface="Proxima Nova"/>
          <a:ea typeface="Proxima Nova"/>
          <a:cs typeface="Proxima Nova"/>
          <a:sym typeface="Proxima Nova"/>
        </a:defRPr>
      </a:lvl1pPr>
      <a:lvl2pPr marL="0" marR="0" indent="0" algn="ctr" defTabSz="825500" rtl="0" latinLnBrk="0">
        <a:lnSpc>
          <a:spcPct val="90000"/>
        </a:lnSpc>
        <a:spcBef>
          <a:spcPts val="0"/>
        </a:spcBef>
        <a:spcAft>
          <a:spcPts val="0"/>
        </a:spcAft>
        <a:buClrTx/>
        <a:buSzTx/>
        <a:buFontTx/>
        <a:buNone/>
        <a:tabLst/>
        <a:defRPr b="1" baseline="0" cap="none" i="0" spc="0" strike="noStrike" sz="3900" u="none">
          <a:solidFill>
            <a:srgbClr val="000000"/>
          </a:solidFill>
          <a:uFillTx/>
          <a:latin typeface="Proxima Nova"/>
          <a:ea typeface="Proxima Nova"/>
          <a:cs typeface="Proxima Nova"/>
          <a:sym typeface="Proxima Nova"/>
        </a:defRPr>
      </a:lvl2pPr>
      <a:lvl3pPr marL="0" marR="0" indent="0" algn="ctr" defTabSz="825500" rtl="0" latinLnBrk="0">
        <a:lnSpc>
          <a:spcPct val="90000"/>
        </a:lnSpc>
        <a:spcBef>
          <a:spcPts val="0"/>
        </a:spcBef>
        <a:spcAft>
          <a:spcPts val="0"/>
        </a:spcAft>
        <a:buClrTx/>
        <a:buSzTx/>
        <a:buFontTx/>
        <a:buNone/>
        <a:tabLst/>
        <a:defRPr b="1" baseline="0" cap="none" i="0" spc="0" strike="noStrike" sz="3900" u="none">
          <a:solidFill>
            <a:srgbClr val="000000"/>
          </a:solidFill>
          <a:uFillTx/>
          <a:latin typeface="Proxima Nova"/>
          <a:ea typeface="Proxima Nova"/>
          <a:cs typeface="Proxima Nova"/>
          <a:sym typeface="Proxima Nova"/>
        </a:defRPr>
      </a:lvl3pPr>
      <a:lvl4pPr marL="0" marR="0" indent="0" algn="ctr" defTabSz="825500" rtl="0" latinLnBrk="0">
        <a:lnSpc>
          <a:spcPct val="90000"/>
        </a:lnSpc>
        <a:spcBef>
          <a:spcPts val="0"/>
        </a:spcBef>
        <a:spcAft>
          <a:spcPts val="0"/>
        </a:spcAft>
        <a:buClrTx/>
        <a:buSzTx/>
        <a:buFontTx/>
        <a:buNone/>
        <a:tabLst/>
        <a:defRPr b="1" baseline="0" cap="none" i="0" spc="0" strike="noStrike" sz="3900" u="none">
          <a:solidFill>
            <a:srgbClr val="000000"/>
          </a:solidFill>
          <a:uFillTx/>
          <a:latin typeface="Proxima Nova"/>
          <a:ea typeface="Proxima Nova"/>
          <a:cs typeface="Proxima Nova"/>
          <a:sym typeface="Proxima Nova"/>
        </a:defRPr>
      </a:lvl4pPr>
      <a:lvl5pPr marL="0" marR="0" indent="0" algn="ctr" defTabSz="825500" rtl="0" latinLnBrk="0">
        <a:lnSpc>
          <a:spcPct val="90000"/>
        </a:lnSpc>
        <a:spcBef>
          <a:spcPts val="0"/>
        </a:spcBef>
        <a:spcAft>
          <a:spcPts val="0"/>
        </a:spcAft>
        <a:buClrTx/>
        <a:buSzTx/>
        <a:buFontTx/>
        <a:buNone/>
        <a:tabLst/>
        <a:defRPr b="1" baseline="0" cap="none" i="0" spc="0" strike="noStrike" sz="3900" u="none">
          <a:solidFill>
            <a:srgbClr val="000000"/>
          </a:solidFill>
          <a:uFillTx/>
          <a:latin typeface="Proxima Nova"/>
          <a:ea typeface="Proxima Nova"/>
          <a:cs typeface="Proxima Nova"/>
          <a:sym typeface="Proxima Nova"/>
        </a:defRPr>
      </a:lvl5pPr>
      <a:lvl6pPr marL="0" marR="0" indent="0" algn="ctr" defTabSz="825500" rtl="0" latinLnBrk="0">
        <a:lnSpc>
          <a:spcPct val="90000"/>
        </a:lnSpc>
        <a:spcBef>
          <a:spcPts val="0"/>
        </a:spcBef>
        <a:spcAft>
          <a:spcPts val="0"/>
        </a:spcAft>
        <a:buClrTx/>
        <a:buSzTx/>
        <a:buFontTx/>
        <a:buNone/>
        <a:tabLst/>
        <a:defRPr b="1" baseline="0" cap="none" i="0" spc="0" strike="noStrike" sz="3900" u="none">
          <a:solidFill>
            <a:srgbClr val="000000"/>
          </a:solidFill>
          <a:uFillTx/>
          <a:latin typeface="Proxima Nova"/>
          <a:ea typeface="Proxima Nova"/>
          <a:cs typeface="Proxima Nova"/>
          <a:sym typeface="Proxima Nova"/>
        </a:defRPr>
      </a:lvl6pPr>
      <a:lvl7pPr marL="0" marR="0" indent="0" algn="ctr" defTabSz="825500" rtl="0" latinLnBrk="0">
        <a:lnSpc>
          <a:spcPct val="90000"/>
        </a:lnSpc>
        <a:spcBef>
          <a:spcPts val="0"/>
        </a:spcBef>
        <a:spcAft>
          <a:spcPts val="0"/>
        </a:spcAft>
        <a:buClrTx/>
        <a:buSzTx/>
        <a:buFontTx/>
        <a:buNone/>
        <a:tabLst/>
        <a:defRPr b="1" baseline="0" cap="none" i="0" spc="0" strike="noStrike" sz="3900" u="none">
          <a:solidFill>
            <a:srgbClr val="000000"/>
          </a:solidFill>
          <a:uFillTx/>
          <a:latin typeface="Proxima Nova"/>
          <a:ea typeface="Proxima Nova"/>
          <a:cs typeface="Proxima Nova"/>
          <a:sym typeface="Proxima Nova"/>
        </a:defRPr>
      </a:lvl7pPr>
      <a:lvl8pPr marL="0" marR="0" indent="0" algn="ctr" defTabSz="825500" rtl="0" latinLnBrk="0">
        <a:lnSpc>
          <a:spcPct val="90000"/>
        </a:lnSpc>
        <a:spcBef>
          <a:spcPts val="0"/>
        </a:spcBef>
        <a:spcAft>
          <a:spcPts val="0"/>
        </a:spcAft>
        <a:buClrTx/>
        <a:buSzTx/>
        <a:buFontTx/>
        <a:buNone/>
        <a:tabLst/>
        <a:defRPr b="1" baseline="0" cap="none" i="0" spc="0" strike="noStrike" sz="3900" u="none">
          <a:solidFill>
            <a:srgbClr val="000000"/>
          </a:solidFill>
          <a:uFillTx/>
          <a:latin typeface="Proxima Nova"/>
          <a:ea typeface="Proxima Nova"/>
          <a:cs typeface="Proxima Nova"/>
          <a:sym typeface="Proxima Nova"/>
        </a:defRPr>
      </a:lvl8pPr>
      <a:lvl9pPr marL="0" marR="0" indent="0" algn="ctr" defTabSz="825500" rtl="0" latinLnBrk="0">
        <a:lnSpc>
          <a:spcPct val="90000"/>
        </a:lnSpc>
        <a:spcBef>
          <a:spcPts val="0"/>
        </a:spcBef>
        <a:spcAft>
          <a:spcPts val="0"/>
        </a:spcAft>
        <a:buClrTx/>
        <a:buSzTx/>
        <a:buFontTx/>
        <a:buNone/>
        <a:tabLst/>
        <a:defRPr b="1" baseline="0" cap="none" i="0" spc="0" strike="noStrike" sz="3900" u="none">
          <a:solidFill>
            <a:srgbClr val="000000"/>
          </a:solidFill>
          <a:uFillTx/>
          <a:latin typeface="Proxima Nova"/>
          <a:ea typeface="Proxima Nova"/>
          <a:cs typeface="Proxima Nova"/>
          <a:sym typeface="Proxima Nova"/>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Proxima Nova"/>
        </a:defRPr>
      </a:lvl1pPr>
      <a:lvl2pPr marL="0" marR="0" indent="0" algn="ctr" defTabSz="8255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Proxima Nova"/>
        </a:defRPr>
      </a:lvl2pPr>
      <a:lvl3pPr marL="0" marR="0" indent="0" algn="ctr" defTabSz="8255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Proxima Nova"/>
        </a:defRPr>
      </a:lvl3pPr>
      <a:lvl4pPr marL="0" marR="0" indent="0" algn="ctr" defTabSz="8255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Proxima Nova"/>
        </a:defRPr>
      </a:lvl4pPr>
      <a:lvl5pPr marL="0" marR="0" indent="0" algn="ctr" defTabSz="8255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Proxima Nova"/>
        </a:defRPr>
      </a:lvl5pPr>
      <a:lvl6pPr marL="0" marR="0" indent="0" algn="ctr" defTabSz="8255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Proxima Nova"/>
        </a:defRPr>
      </a:lvl6pPr>
      <a:lvl7pPr marL="0" marR="0" indent="0" algn="ctr" defTabSz="8255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Proxima Nova"/>
        </a:defRPr>
      </a:lvl7pPr>
      <a:lvl8pPr marL="0" marR="0" indent="0" algn="ctr" defTabSz="8255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Proxima Nova"/>
        </a:defRPr>
      </a:lvl8pPr>
      <a:lvl9pPr marL="0" marR="0" indent="0" algn="ctr" defTabSz="8255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Proxima Nov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 Id="rId3"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tif"/><Relationship Id="rId3" Type="http://schemas.openxmlformats.org/officeDocument/2006/relationships/image" Target="../media/image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1.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image" Target="../media/image1.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 Id="rId3"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 Id="rId3" Type="http://schemas.openxmlformats.org/officeDocument/2006/relationships/image" Target="../media/image1.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 Id="rId3" Type="http://schemas.openxmlformats.org/officeDocument/2006/relationships/image" Target="../media/image1.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 Id="rId3" Type="http://schemas.openxmlformats.org/officeDocument/2006/relationships/image" Target="../media/image1.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image" Target="../media/image1.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image" Target="../media/image1.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 Id="rId3" Type="http://schemas.openxmlformats.org/officeDocument/2006/relationships/image" Target="../media/image1.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1.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hyperlink" Target="https://ieeexplore.ieee.org/author/38196634500" TargetMode="External"/><Relationship Id="rId4" Type="http://schemas.openxmlformats.org/officeDocument/2006/relationships/hyperlink" Target="https://www.sciencedirect.com/science/article/pii/S0957417417300957#" TargetMode="External"/><Relationship Id="rId5" Type="http://schemas.openxmlformats.org/officeDocument/2006/relationships/image" Target="../media/image1.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hyperlink" Target="https://www.kaggle.com/rockbottom73/crude-oil-prices" TargetMode="External"/><Relationship Id="rId4"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2E4E61"/>
            </a:gs>
            <a:gs pos="100000">
              <a:srgbClr val="C2D4E7"/>
            </a:gs>
          </a:gsLst>
          <a:lin ang="5400000" scaled="0"/>
        </a:gradFill>
      </p:bgPr>
    </p:bg>
    <p:spTree>
      <p:nvGrpSpPr>
        <p:cNvPr id="1" name=""/>
        <p:cNvGrpSpPr/>
        <p:nvPr/>
      </p:nvGrpSpPr>
      <p:grpSpPr>
        <a:xfrm>
          <a:off x="0" y="0"/>
          <a:ext cx="0" cy="0"/>
          <a:chOff x="0" y="0"/>
          <a:chExt cx="0" cy="0"/>
        </a:xfrm>
      </p:grpSpPr>
      <p:sp>
        <p:nvSpPr>
          <p:cNvPr id="161" name="IN IN THE GUIDELINES OF…"/>
          <p:cNvSpPr txBox="1"/>
          <p:nvPr>
            <p:ph type="subTitle" sz="half" idx="1"/>
          </p:nvPr>
        </p:nvSpPr>
        <p:spPr>
          <a:xfrm>
            <a:off x="2057400" y="8043091"/>
            <a:ext cx="20269202" cy="3901719"/>
          </a:xfrm>
          <a:prstGeom prst="rect">
            <a:avLst/>
          </a:prstGeom>
        </p:spPr>
        <p:txBody>
          <a:bodyPr/>
          <a:lstStyle/>
          <a:p>
            <a:pPr>
              <a:defRPr>
                <a:latin typeface="Baskerville"/>
                <a:ea typeface="Baskerville"/>
                <a:cs typeface="Baskerville"/>
                <a:sym typeface="Baskerville"/>
              </a:defRPr>
            </a:pPr>
            <a:r>
              <a:t>UNDER THE GUIDELINES OF</a:t>
            </a:r>
          </a:p>
          <a:p>
            <a:pPr>
              <a:defRPr>
                <a:latin typeface="Baskerville"/>
                <a:ea typeface="Baskerville"/>
                <a:cs typeface="Baskerville"/>
                <a:sym typeface="Baskerville"/>
              </a:defRPr>
            </a:pPr>
            <a:r>
              <a:t>P.SRINIVAS REDDY</a:t>
            </a:r>
          </a:p>
          <a:p>
            <a:pPr>
              <a:defRPr>
                <a:latin typeface="Baskerville"/>
                <a:ea typeface="Baskerville"/>
                <a:cs typeface="Baskerville"/>
                <a:sym typeface="Baskerville"/>
              </a:defRPr>
            </a:pPr>
            <a:r>
              <a:t>BY </a:t>
            </a:r>
          </a:p>
          <a:p>
            <a:pPr>
              <a:defRPr>
                <a:latin typeface="Baskerville"/>
                <a:ea typeface="Baskerville"/>
                <a:cs typeface="Baskerville"/>
                <a:sym typeface="Baskerville"/>
              </a:defRPr>
            </a:pPr>
            <a:r>
              <a:t>NANDINI M (17R21A0540)</a:t>
            </a:r>
          </a:p>
          <a:p>
            <a:pPr>
              <a:defRPr>
                <a:latin typeface="Baskerville"/>
                <a:ea typeface="Baskerville"/>
                <a:cs typeface="Baskerville"/>
                <a:sym typeface="Baskerville"/>
              </a:defRPr>
            </a:pPr>
            <a:r>
              <a:t>E.MAMATHA (18R25A0511)</a:t>
            </a:r>
          </a:p>
          <a:p>
            <a:pPr>
              <a:defRPr>
                <a:latin typeface="Baskerville"/>
                <a:ea typeface="Baskerville"/>
                <a:cs typeface="Baskerville"/>
                <a:sym typeface="Baskerville"/>
              </a:defRPr>
            </a:pPr>
            <a:r>
              <a:t>CH.KEERTHANA (18R25A0508)</a:t>
            </a:r>
          </a:p>
          <a:p>
            <a:pPr>
              <a:defRPr>
                <a:latin typeface="Baskerville"/>
                <a:ea typeface="Baskerville"/>
                <a:cs typeface="Baskerville"/>
                <a:sym typeface="Baskerville"/>
              </a:defRPr>
            </a:pPr>
            <a:r>
              <a:t>B.PRIYANKA (17R21A0505)</a:t>
            </a:r>
          </a:p>
        </p:txBody>
      </p:sp>
      <p:sp>
        <p:nvSpPr>
          <p:cNvPr id="162" name="PREDICT CRUDE OIL PRICES USING MACHINE LEARNING TECHNIQUES"/>
          <p:cNvSpPr txBox="1"/>
          <p:nvPr>
            <p:ph type="ctrTitle"/>
          </p:nvPr>
        </p:nvSpPr>
        <p:spPr>
          <a:xfrm>
            <a:off x="1830196" y="1883028"/>
            <a:ext cx="20723608" cy="4440874"/>
          </a:xfrm>
          <a:prstGeom prst="rect">
            <a:avLst/>
          </a:prstGeom>
        </p:spPr>
        <p:txBody>
          <a:bodyPr/>
          <a:lstStyle>
            <a:lvl1pPr defTabSz="594359">
              <a:defRPr sz="10400"/>
            </a:lvl1pPr>
          </a:lstStyle>
          <a:p>
            <a:pPr/>
            <a:r>
              <a:t> PREDICT   CRUDE   OIL   PRICES USING   ENSEMBLE   LEARNING</a:t>
            </a:r>
          </a:p>
        </p:txBody>
      </p:sp>
      <p:sp>
        <p:nvSpPr>
          <p:cNvPr id="163" name="Slide Number"/>
          <p:cNvSpPr txBox="1"/>
          <p:nvPr>
            <p:ph type="sldNum" sz="quarter" idx="4294967295"/>
          </p:nvPr>
        </p:nvSpPr>
        <p:spPr>
          <a:xfrm>
            <a:off x="12100406" y="13131798"/>
            <a:ext cx="183186"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4" name="Google Shape;174;p25" descr="Google Shape;174;p25"/>
          <p:cNvPicPr>
            <a:picLocks noChangeAspect="1"/>
          </p:cNvPicPr>
          <p:nvPr/>
        </p:nvPicPr>
        <p:blipFill>
          <a:blip r:embed="rId2">
            <a:extLst/>
          </a:blip>
          <a:stretch>
            <a:fillRect/>
          </a:stretch>
        </p:blipFill>
        <p:spPr>
          <a:xfrm>
            <a:off x="0" y="1"/>
            <a:ext cx="1552879" cy="1359487"/>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TESTING THE DEVELOPED MODEL"/>
          <p:cNvSpPr txBox="1"/>
          <p:nvPr>
            <p:ph type="title"/>
          </p:nvPr>
        </p:nvSpPr>
        <p:spPr>
          <a:xfrm>
            <a:off x="2057400" y="1060698"/>
            <a:ext cx="20269200" cy="2279403"/>
          </a:xfrm>
          <a:prstGeom prst="rect">
            <a:avLst/>
          </a:prstGeom>
        </p:spPr>
        <p:txBody>
          <a:bodyPr/>
          <a:lstStyle/>
          <a:p>
            <a:pPr/>
            <a:r>
              <a:t>TESTING THE DEVELOPED MODEL</a:t>
            </a:r>
          </a:p>
        </p:txBody>
      </p:sp>
      <p:sp>
        <p:nvSpPr>
          <p:cNvPr id="207" name="The results of the UI integrated model can be verified against the real value’s."/>
          <p:cNvSpPr txBox="1"/>
          <p:nvPr>
            <p:ph type="body" idx="1"/>
          </p:nvPr>
        </p:nvSpPr>
        <p:spPr>
          <a:xfrm>
            <a:off x="2056034" y="4061979"/>
            <a:ext cx="20271931" cy="6957371"/>
          </a:xfrm>
          <a:prstGeom prst="rect">
            <a:avLst/>
          </a:prstGeom>
        </p:spPr>
        <p:txBody>
          <a:bodyPr/>
          <a:lstStyle>
            <a:lvl1pPr marL="685800" indent="-685800" algn="just" defTabSz="2438337">
              <a:lnSpc>
                <a:spcPct val="80000"/>
              </a:lnSpc>
              <a:spcBef>
                <a:spcPts val="4200"/>
              </a:spcBef>
              <a:buSzPct val="30000"/>
              <a:buBlip>
                <a:blip r:embed="rId2"/>
              </a:buBlip>
              <a:defRPr b="0" sz="4700">
                <a:latin typeface="Baskerville"/>
                <a:ea typeface="Baskerville"/>
                <a:cs typeface="Baskerville"/>
                <a:sym typeface="Baskerville"/>
              </a:defRPr>
            </a:lvl1pPr>
          </a:lstStyle>
          <a:p>
            <a:pPr/>
            <a:r>
              <a:t>The results of the model can be verified against the real value’s.</a:t>
            </a:r>
          </a:p>
        </p:txBody>
      </p:sp>
      <p:sp>
        <p:nvSpPr>
          <p:cNvPr id="208" name="Slide Number"/>
          <p:cNvSpPr txBox="1"/>
          <p:nvPr>
            <p:ph type="sldNum" sz="quarter" idx="4294967295"/>
          </p:nvPr>
        </p:nvSpPr>
        <p:spPr>
          <a:xfrm>
            <a:off x="12038227" y="13131800"/>
            <a:ext cx="307545"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9" name="Google Shape;174;p25" descr="Google Shape;174;p25"/>
          <p:cNvPicPr>
            <a:picLocks noChangeAspect="1"/>
          </p:cNvPicPr>
          <p:nvPr/>
        </p:nvPicPr>
        <p:blipFill>
          <a:blip r:embed="rId3">
            <a:extLst/>
          </a:blip>
          <a:stretch>
            <a:fillRect/>
          </a:stretch>
        </p:blipFill>
        <p:spPr>
          <a:xfrm>
            <a:off x="0" y="1"/>
            <a:ext cx="1361626" cy="11920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blinds dir="vert"/>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TESTING THE DEVELOPED MODEL"/>
          <p:cNvSpPr txBox="1"/>
          <p:nvPr>
            <p:ph type="title"/>
          </p:nvPr>
        </p:nvSpPr>
        <p:spPr>
          <a:xfrm>
            <a:off x="2057400" y="1060698"/>
            <a:ext cx="20269200" cy="2279403"/>
          </a:xfrm>
          <a:prstGeom prst="rect">
            <a:avLst/>
          </a:prstGeom>
        </p:spPr>
        <p:txBody>
          <a:bodyPr/>
          <a:lstStyle/>
          <a:p>
            <a:pPr/>
            <a:r>
              <a:t>ALGORITHMS</a:t>
            </a:r>
          </a:p>
        </p:txBody>
      </p:sp>
      <p:sp>
        <p:nvSpPr>
          <p:cNvPr id="212" name="The results of the UI integrated model can be verified against the real value’s."/>
          <p:cNvSpPr txBox="1"/>
          <p:nvPr>
            <p:ph type="body" idx="1"/>
          </p:nvPr>
        </p:nvSpPr>
        <p:spPr>
          <a:xfrm>
            <a:off x="2056034" y="4412996"/>
            <a:ext cx="20271931" cy="6957371"/>
          </a:xfrm>
          <a:prstGeom prst="rect">
            <a:avLst/>
          </a:prstGeom>
        </p:spPr>
        <p:txBody>
          <a:bodyPr/>
          <a:lstStyle/>
          <a:p>
            <a:pPr marL="685800" indent="-685800" algn="just" defTabSz="2438337">
              <a:lnSpc>
                <a:spcPct val="80000"/>
              </a:lnSpc>
              <a:spcBef>
                <a:spcPts val="4200"/>
              </a:spcBef>
              <a:buSzPct val="30000"/>
              <a:buBlip>
                <a:blip r:embed="rId2"/>
              </a:buBlip>
              <a:defRPr b="0" sz="4700">
                <a:latin typeface="Baskerville"/>
                <a:ea typeface="Baskerville"/>
                <a:cs typeface="Baskerville"/>
                <a:sym typeface="Baskerville"/>
              </a:defRPr>
            </a:pPr>
            <a:r>
              <a:t>Multiple Linear Regression.</a:t>
            </a:r>
          </a:p>
          <a:p>
            <a:pPr marL="685800" indent="-685800" algn="just" defTabSz="2438337">
              <a:lnSpc>
                <a:spcPct val="80000"/>
              </a:lnSpc>
              <a:spcBef>
                <a:spcPts val="4200"/>
              </a:spcBef>
              <a:buSzPct val="30000"/>
              <a:buBlip>
                <a:blip r:embed="rId2"/>
              </a:buBlip>
              <a:defRPr b="0" sz="4700">
                <a:latin typeface="Baskerville"/>
                <a:ea typeface="Baskerville"/>
                <a:cs typeface="Baskerville"/>
                <a:sym typeface="Baskerville"/>
              </a:defRPr>
            </a:pPr>
            <a:r>
              <a:t>Support Vector Regression.</a:t>
            </a:r>
          </a:p>
          <a:p>
            <a:pPr marL="685800" indent="-685800" algn="just" defTabSz="2438337">
              <a:lnSpc>
                <a:spcPct val="80000"/>
              </a:lnSpc>
              <a:spcBef>
                <a:spcPts val="4200"/>
              </a:spcBef>
              <a:buSzPct val="30000"/>
              <a:buBlip>
                <a:blip r:embed="rId2"/>
              </a:buBlip>
              <a:defRPr b="0" sz="4700">
                <a:latin typeface="Baskerville"/>
                <a:ea typeface="Baskerville"/>
                <a:cs typeface="Baskerville"/>
                <a:sym typeface="Baskerville"/>
              </a:defRPr>
            </a:pPr>
            <a:r>
              <a:t>Decision Tree Regression.</a:t>
            </a:r>
          </a:p>
          <a:p>
            <a:pPr marL="685800" indent="-685800" algn="just" defTabSz="2438337">
              <a:lnSpc>
                <a:spcPct val="80000"/>
              </a:lnSpc>
              <a:spcBef>
                <a:spcPts val="4200"/>
              </a:spcBef>
              <a:buSzPct val="30000"/>
              <a:buBlip>
                <a:blip r:embed="rId2"/>
              </a:buBlip>
              <a:defRPr b="0" sz="4700">
                <a:latin typeface="Baskerville"/>
                <a:ea typeface="Baskerville"/>
                <a:cs typeface="Baskerville"/>
                <a:sym typeface="Baskerville"/>
              </a:defRPr>
            </a:pPr>
            <a:r>
              <a:t>Random Forest Regression.</a:t>
            </a:r>
          </a:p>
        </p:txBody>
      </p:sp>
      <p:sp>
        <p:nvSpPr>
          <p:cNvPr id="213" name="Slide Number"/>
          <p:cNvSpPr txBox="1"/>
          <p:nvPr>
            <p:ph type="sldNum" sz="quarter" idx="4294967295"/>
          </p:nvPr>
        </p:nvSpPr>
        <p:spPr>
          <a:xfrm>
            <a:off x="12065965" y="13131800"/>
            <a:ext cx="252070"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4" name="Google Shape;174;p25" descr="Google Shape;174;p25"/>
          <p:cNvPicPr>
            <a:picLocks noChangeAspect="1"/>
          </p:cNvPicPr>
          <p:nvPr/>
        </p:nvPicPr>
        <p:blipFill>
          <a:blip r:embed="rId3">
            <a:extLst/>
          </a:blip>
          <a:stretch>
            <a:fillRect/>
          </a:stretch>
        </p:blipFill>
        <p:spPr>
          <a:xfrm>
            <a:off x="0" y="1"/>
            <a:ext cx="1361626" cy="11920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blinds dir="vert"/>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TESTING THE DEVELOPED MODEL"/>
          <p:cNvSpPr txBox="1"/>
          <p:nvPr>
            <p:ph type="title"/>
          </p:nvPr>
        </p:nvSpPr>
        <p:spPr>
          <a:xfrm>
            <a:off x="2057400" y="1060698"/>
            <a:ext cx="20269200" cy="2279403"/>
          </a:xfrm>
          <a:prstGeom prst="rect">
            <a:avLst/>
          </a:prstGeom>
        </p:spPr>
        <p:txBody>
          <a:bodyPr/>
          <a:lstStyle/>
          <a:p>
            <a:pPr/>
            <a:r>
              <a:t> LINEAR REGRESSION</a:t>
            </a:r>
          </a:p>
        </p:txBody>
      </p:sp>
      <p:sp>
        <p:nvSpPr>
          <p:cNvPr id="217" name="The results of the UI integrated model can be verified against the real value’s."/>
          <p:cNvSpPr txBox="1"/>
          <p:nvPr>
            <p:ph type="body" idx="1"/>
          </p:nvPr>
        </p:nvSpPr>
        <p:spPr>
          <a:xfrm>
            <a:off x="2056034" y="4412996"/>
            <a:ext cx="20271931" cy="6957371"/>
          </a:xfrm>
          <a:prstGeom prst="rect">
            <a:avLst/>
          </a:prstGeom>
        </p:spPr>
        <p:txBody>
          <a:bodyPr/>
          <a:lstStyle/>
          <a:p>
            <a:pPr marL="685800" indent="-685800" algn="just" defTabSz="2438337">
              <a:lnSpc>
                <a:spcPct val="80000"/>
              </a:lnSpc>
              <a:spcBef>
                <a:spcPts val="4200"/>
              </a:spcBef>
              <a:buSzPct val="30000"/>
              <a:buBlip>
                <a:blip r:embed="rId2"/>
              </a:buBlip>
              <a:defRPr b="0" sz="4700">
                <a:latin typeface="Baskerville"/>
                <a:ea typeface="Baskerville"/>
                <a:cs typeface="Baskerville"/>
                <a:sym typeface="Baskerville"/>
              </a:defRPr>
            </a:pPr>
            <a:r>
              <a:t> Y = a + bX</a:t>
            </a:r>
            <a:r>
              <a:rPr baseline="-5998"/>
              <a:t>1 + </a:t>
            </a:r>
            <a:r>
              <a:t>cX</a:t>
            </a:r>
            <a:r>
              <a:rPr baseline="-5998"/>
              <a:t>2</a:t>
            </a:r>
            <a:r>
              <a:t> + .. .</a:t>
            </a:r>
          </a:p>
          <a:p>
            <a:pPr marL="685800" indent="-685800" algn="just" defTabSz="2438337">
              <a:lnSpc>
                <a:spcPct val="200000"/>
              </a:lnSpc>
              <a:spcBef>
                <a:spcPts val="4200"/>
              </a:spcBef>
              <a:buSzPct val="30000"/>
              <a:buBlip>
                <a:blip r:embed="rId2"/>
              </a:buBlip>
              <a:defRPr b="0" sz="4700">
                <a:latin typeface="Baskerville"/>
                <a:ea typeface="Baskerville"/>
                <a:cs typeface="Baskerville"/>
                <a:sym typeface="Baskerville"/>
              </a:defRPr>
            </a:pPr>
            <a:r>
              <a:t>Only one dependent variable and there can be any number of independent variables.</a:t>
            </a:r>
          </a:p>
        </p:txBody>
      </p:sp>
      <p:sp>
        <p:nvSpPr>
          <p:cNvPr id="218" name="Slide Number"/>
          <p:cNvSpPr txBox="1"/>
          <p:nvPr>
            <p:ph type="sldNum" sz="quarter" idx="4294967295"/>
          </p:nvPr>
        </p:nvSpPr>
        <p:spPr>
          <a:xfrm>
            <a:off x="12040665" y="13131800"/>
            <a:ext cx="302668"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9" name="Google Shape;174;p25" descr="Google Shape;174;p25"/>
          <p:cNvPicPr>
            <a:picLocks noChangeAspect="1"/>
          </p:cNvPicPr>
          <p:nvPr/>
        </p:nvPicPr>
        <p:blipFill>
          <a:blip r:embed="rId3">
            <a:extLst/>
          </a:blip>
          <a:stretch>
            <a:fillRect/>
          </a:stretch>
        </p:blipFill>
        <p:spPr>
          <a:xfrm>
            <a:off x="0" y="1"/>
            <a:ext cx="1361626" cy="11920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blinds dir="vert"/>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TESTING THE DEVELOPED MODEL"/>
          <p:cNvSpPr txBox="1"/>
          <p:nvPr>
            <p:ph type="title"/>
          </p:nvPr>
        </p:nvSpPr>
        <p:spPr>
          <a:xfrm>
            <a:off x="2057400" y="1060698"/>
            <a:ext cx="20269200" cy="2279403"/>
          </a:xfrm>
          <a:prstGeom prst="rect">
            <a:avLst/>
          </a:prstGeom>
        </p:spPr>
        <p:txBody>
          <a:bodyPr/>
          <a:lstStyle/>
          <a:p>
            <a:pPr/>
            <a:r>
              <a:t>SUPPORT VECTOR REGRESSION</a:t>
            </a:r>
          </a:p>
        </p:txBody>
      </p:sp>
      <p:sp>
        <p:nvSpPr>
          <p:cNvPr id="222" name="Slide Number"/>
          <p:cNvSpPr txBox="1"/>
          <p:nvPr>
            <p:ph type="sldNum" sz="quarter" idx="4294967295"/>
          </p:nvPr>
        </p:nvSpPr>
        <p:spPr>
          <a:xfrm>
            <a:off x="12043816" y="13131800"/>
            <a:ext cx="296368"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3" name="Image" descr="Image"/>
          <p:cNvPicPr>
            <a:picLocks noChangeAspect="1"/>
          </p:cNvPicPr>
          <p:nvPr/>
        </p:nvPicPr>
        <p:blipFill>
          <a:blip r:embed="rId2">
            <a:extLst/>
          </a:blip>
          <a:stretch>
            <a:fillRect/>
          </a:stretch>
        </p:blipFill>
        <p:spPr>
          <a:xfrm>
            <a:off x="6170226" y="4384966"/>
            <a:ext cx="10537034" cy="6487869"/>
          </a:xfrm>
          <a:prstGeom prst="rect">
            <a:avLst/>
          </a:prstGeom>
          <a:ln w="12700">
            <a:miter lim="400000"/>
          </a:ln>
        </p:spPr>
      </p:pic>
      <p:pic>
        <p:nvPicPr>
          <p:cNvPr id="224" name="Google Shape;174;p25" descr="Google Shape;174;p25"/>
          <p:cNvPicPr>
            <a:picLocks noChangeAspect="1"/>
          </p:cNvPicPr>
          <p:nvPr/>
        </p:nvPicPr>
        <p:blipFill>
          <a:blip r:embed="rId3">
            <a:extLst/>
          </a:blip>
          <a:stretch>
            <a:fillRect/>
          </a:stretch>
        </p:blipFill>
        <p:spPr>
          <a:xfrm>
            <a:off x="0" y="1"/>
            <a:ext cx="1361626" cy="11920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blinds dir="vert"/>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TESTING THE DEVELOPED MODEL"/>
          <p:cNvSpPr txBox="1"/>
          <p:nvPr>
            <p:ph type="title"/>
          </p:nvPr>
        </p:nvSpPr>
        <p:spPr>
          <a:xfrm>
            <a:off x="2057400" y="1060698"/>
            <a:ext cx="20269200" cy="2279403"/>
          </a:xfrm>
          <a:prstGeom prst="rect">
            <a:avLst/>
          </a:prstGeom>
        </p:spPr>
        <p:txBody>
          <a:bodyPr/>
          <a:lstStyle/>
          <a:p>
            <a:pPr/>
            <a:r>
              <a:t>DECISION TREE REGRESSION</a:t>
            </a:r>
          </a:p>
        </p:txBody>
      </p:sp>
      <p:pic>
        <p:nvPicPr>
          <p:cNvPr id="227" name="Screen Shot 2021-04-14 at 8.57.27 PM.png" descr="Screen Shot 2021-04-14 at 8.57.27 PM.png"/>
          <p:cNvPicPr>
            <a:picLocks noChangeAspect="1"/>
          </p:cNvPicPr>
          <p:nvPr/>
        </p:nvPicPr>
        <p:blipFill>
          <a:blip r:embed="rId2">
            <a:extLst/>
          </a:blip>
          <a:stretch>
            <a:fillRect/>
          </a:stretch>
        </p:blipFill>
        <p:spPr>
          <a:xfrm>
            <a:off x="1751820" y="4136180"/>
            <a:ext cx="10709390" cy="5771256"/>
          </a:xfrm>
          <a:prstGeom prst="rect">
            <a:avLst/>
          </a:prstGeom>
          <a:ln w="12700">
            <a:miter lim="400000"/>
          </a:ln>
        </p:spPr>
      </p:pic>
      <p:pic>
        <p:nvPicPr>
          <p:cNvPr id="228" name="Screen Shot 2021-04-14 at 9.01.55 PM.png" descr="Screen Shot 2021-04-14 at 9.01.55 PM.png"/>
          <p:cNvPicPr>
            <a:picLocks noChangeAspect="1"/>
          </p:cNvPicPr>
          <p:nvPr/>
        </p:nvPicPr>
        <p:blipFill>
          <a:blip r:embed="rId3">
            <a:extLst/>
          </a:blip>
          <a:stretch>
            <a:fillRect/>
          </a:stretch>
        </p:blipFill>
        <p:spPr>
          <a:xfrm>
            <a:off x="13323470" y="3885138"/>
            <a:ext cx="9429411" cy="6702623"/>
          </a:xfrm>
          <a:prstGeom prst="rect">
            <a:avLst/>
          </a:prstGeom>
          <a:ln w="12700">
            <a:miter lim="400000"/>
          </a:ln>
        </p:spPr>
      </p:pic>
      <p:sp>
        <p:nvSpPr>
          <p:cNvPr id="229" name="Slide Number"/>
          <p:cNvSpPr txBox="1"/>
          <p:nvPr>
            <p:ph type="sldNum" sz="quarter" idx="4294967295"/>
          </p:nvPr>
        </p:nvSpPr>
        <p:spPr>
          <a:xfrm>
            <a:off x="12043713" y="13131800"/>
            <a:ext cx="296572"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0" name="Google Shape;174;p25" descr="Google Shape;174;p25"/>
          <p:cNvPicPr>
            <a:picLocks noChangeAspect="1"/>
          </p:cNvPicPr>
          <p:nvPr/>
        </p:nvPicPr>
        <p:blipFill>
          <a:blip r:embed="rId4">
            <a:extLst/>
          </a:blip>
          <a:stretch>
            <a:fillRect/>
          </a:stretch>
        </p:blipFill>
        <p:spPr>
          <a:xfrm>
            <a:off x="0" y="1"/>
            <a:ext cx="1361626" cy="11920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blinds dir="vert"/>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TESTING THE DEVELOPED MODEL"/>
          <p:cNvSpPr txBox="1"/>
          <p:nvPr>
            <p:ph type="title"/>
          </p:nvPr>
        </p:nvSpPr>
        <p:spPr>
          <a:xfrm>
            <a:off x="2057400" y="1060698"/>
            <a:ext cx="20269200" cy="2279403"/>
          </a:xfrm>
          <a:prstGeom prst="rect">
            <a:avLst/>
          </a:prstGeom>
        </p:spPr>
        <p:txBody>
          <a:bodyPr/>
          <a:lstStyle/>
          <a:p>
            <a:pPr/>
            <a:r>
              <a:t>RANDOM FOREST REGRESSION</a:t>
            </a:r>
          </a:p>
        </p:txBody>
      </p:sp>
      <p:sp>
        <p:nvSpPr>
          <p:cNvPr id="233" name="Slide Number"/>
          <p:cNvSpPr txBox="1"/>
          <p:nvPr>
            <p:ph type="sldNum" sz="quarter" idx="4294967295"/>
          </p:nvPr>
        </p:nvSpPr>
        <p:spPr>
          <a:xfrm>
            <a:off x="12040461" y="13131800"/>
            <a:ext cx="303074"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4" name="Image" descr="Image"/>
          <p:cNvPicPr>
            <a:picLocks noChangeAspect="1"/>
          </p:cNvPicPr>
          <p:nvPr/>
        </p:nvPicPr>
        <p:blipFill>
          <a:blip r:embed="rId2">
            <a:extLst/>
          </a:blip>
          <a:stretch>
            <a:fillRect/>
          </a:stretch>
        </p:blipFill>
        <p:spPr>
          <a:xfrm>
            <a:off x="5740520" y="3653895"/>
            <a:ext cx="12363879" cy="8255152"/>
          </a:xfrm>
          <a:prstGeom prst="rect">
            <a:avLst/>
          </a:prstGeom>
          <a:ln w="12700">
            <a:miter lim="400000"/>
          </a:ln>
        </p:spPr>
      </p:pic>
      <p:pic>
        <p:nvPicPr>
          <p:cNvPr id="235" name="Google Shape;174;p25" descr="Google Shape;174;p25"/>
          <p:cNvPicPr>
            <a:picLocks noChangeAspect="1"/>
          </p:cNvPicPr>
          <p:nvPr/>
        </p:nvPicPr>
        <p:blipFill>
          <a:blip r:embed="rId3">
            <a:extLst/>
          </a:blip>
          <a:stretch>
            <a:fillRect/>
          </a:stretch>
        </p:blipFill>
        <p:spPr>
          <a:xfrm>
            <a:off x="0" y="1"/>
            <a:ext cx="1361626" cy="11920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blinds dir="vert"/>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TESTING THE DEVELOPED MODEL"/>
          <p:cNvSpPr txBox="1"/>
          <p:nvPr>
            <p:ph type="title"/>
          </p:nvPr>
        </p:nvSpPr>
        <p:spPr>
          <a:xfrm>
            <a:off x="2057400" y="1060698"/>
            <a:ext cx="20269200" cy="2279403"/>
          </a:xfrm>
          <a:prstGeom prst="rect">
            <a:avLst/>
          </a:prstGeom>
        </p:spPr>
        <p:txBody>
          <a:bodyPr/>
          <a:lstStyle/>
          <a:p>
            <a:pPr/>
            <a:r>
              <a:t>RANDOM FOREST REGRESSION</a:t>
            </a:r>
          </a:p>
        </p:txBody>
      </p:sp>
      <p:pic>
        <p:nvPicPr>
          <p:cNvPr id="238" name="Screen Shot 2021-04-14 at 8.05.13 PM.png" descr="Screen Shot 2021-04-14 at 8.05.13 PM.png"/>
          <p:cNvPicPr>
            <a:picLocks noChangeAspect="1"/>
          </p:cNvPicPr>
          <p:nvPr/>
        </p:nvPicPr>
        <p:blipFill>
          <a:blip r:embed="rId2">
            <a:extLst/>
          </a:blip>
          <a:stretch>
            <a:fillRect/>
          </a:stretch>
        </p:blipFill>
        <p:spPr>
          <a:xfrm>
            <a:off x="6049964" y="4058756"/>
            <a:ext cx="12284072" cy="8080673"/>
          </a:xfrm>
          <a:prstGeom prst="rect">
            <a:avLst/>
          </a:prstGeom>
          <a:ln w="12700">
            <a:miter lim="400000"/>
          </a:ln>
        </p:spPr>
      </p:pic>
      <p:sp>
        <p:nvSpPr>
          <p:cNvPr id="239" name="Slide Number"/>
          <p:cNvSpPr txBox="1"/>
          <p:nvPr>
            <p:ph type="sldNum" sz="quarter" idx="4294967295"/>
          </p:nvPr>
        </p:nvSpPr>
        <p:spPr>
          <a:xfrm>
            <a:off x="12040361" y="13131800"/>
            <a:ext cx="303277"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40" name="Google Shape;174;p25" descr="Google Shape;174;p25"/>
          <p:cNvPicPr>
            <a:picLocks noChangeAspect="1"/>
          </p:cNvPicPr>
          <p:nvPr/>
        </p:nvPicPr>
        <p:blipFill>
          <a:blip r:embed="rId3">
            <a:extLst/>
          </a:blip>
          <a:stretch>
            <a:fillRect/>
          </a:stretch>
        </p:blipFill>
        <p:spPr>
          <a:xfrm>
            <a:off x="0" y="1"/>
            <a:ext cx="1361626" cy="11920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blinds dir="vert"/>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TECHNOLOGIES/SOFTWARES USED"/>
          <p:cNvSpPr txBox="1"/>
          <p:nvPr>
            <p:ph type="title"/>
          </p:nvPr>
        </p:nvSpPr>
        <p:spPr>
          <a:xfrm>
            <a:off x="2057400" y="1060698"/>
            <a:ext cx="20269200" cy="2279403"/>
          </a:xfrm>
          <a:prstGeom prst="rect">
            <a:avLst/>
          </a:prstGeom>
        </p:spPr>
        <p:txBody>
          <a:bodyPr/>
          <a:lstStyle/>
          <a:p>
            <a:pPr/>
            <a:r>
              <a:t>TECHNOLOGIES/SOFTWARES USED</a:t>
            </a:r>
          </a:p>
        </p:txBody>
      </p:sp>
      <p:sp>
        <p:nvSpPr>
          <p:cNvPr id="243" name="Machine Learning.…"/>
          <p:cNvSpPr txBox="1"/>
          <p:nvPr>
            <p:ph type="body" idx="1"/>
          </p:nvPr>
        </p:nvSpPr>
        <p:spPr>
          <a:xfrm>
            <a:off x="2056034" y="4412996"/>
            <a:ext cx="20271931" cy="6957371"/>
          </a:xfrm>
          <a:prstGeom prst="rect">
            <a:avLst/>
          </a:prstGeom>
        </p:spPr>
        <p:txBody>
          <a:bodyPr/>
          <a:lstStyle/>
          <a:p>
            <a:pPr marL="685798" indent="-685798" algn="just" defTabSz="2438337">
              <a:lnSpc>
                <a:spcPct val="80000"/>
              </a:lnSpc>
              <a:spcBef>
                <a:spcPts val="4200"/>
              </a:spcBef>
              <a:buSzPct val="30000"/>
              <a:buBlip>
                <a:blip r:embed="rId2"/>
              </a:buBlip>
              <a:defRPr b="0" sz="4900">
                <a:latin typeface="Baskerville"/>
                <a:ea typeface="Baskerville"/>
                <a:cs typeface="Baskerville"/>
                <a:sym typeface="Baskerville"/>
              </a:defRPr>
            </a:pPr>
            <a:r>
              <a:t>Machine Learning.</a:t>
            </a:r>
          </a:p>
          <a:p>
            <a:pPr marL="685798" indent="-685798" algn="just" defTabSz="2438337">
              <a:lnSpc>
                <a:spcPct val="80000"/>
              </a:lnSpc>
              <a:spcBef>
                <a:spcPts val="4200"/>
              </a:spcBef>
              <a:buSzPct val="30000"/>
              <a:buBlip>
                <a:blip r:embed="rId2"/>
              </a:buBlip>
              <a:defRPr b="0" sz="4900">
                <a:latin typeface="Baskerville"/>
                <a:ea typeface="Baskerville"/>
                <a:cs typeface="Baskerville"/>
                <a:sym typeface="Baskerville"/>
              </a:defRPr>
            </a:pPr>
            <a:r>
              <a:t>Django.</a:t>
            </a:r>
          </a:p>
          <a:p>
            <a:pPr marL="685798" indent="-685798" algn="just" defTabSz="2438337">
              <a:lnSpc>
                <a:spcPct val="80000"/>
              </a:lnSpc>
              <a:spcBef>
                <a:spcPts val="4200"/>
              </a:spcBef>
              <a:buSzPct val="30000"/>
              <a:buBlip>
                <a:blip r:embed="rId2"/>
              </a:buBlip>
              <a:defRPr b="0" sz="4900">
                <a:latin typeface="Baskerville"/>
                <a:ea typeface="Baskerville"/>
                <a:cs typeface="Baskerville"/>
                <a:sym typeface="Baskerville"/>
              </a:defRPr>
            </a:pPr>
            <a:r>
              <a:t>Anaconda Navigator.</a:t>
            </a:r>
          </a:p>
        </p:txBody>
      </p:sp>
      <p:sp>
        <p:nvSpPr>
          <p:cNvPr id="244" name="Slide Number"/>
          <p:cNvSpPr txBox="1"/>
          <p:nvPr>
            <p:ph type="sldNum" sz="quarter" idx="4294967295"/>
          </p:nvPr>
        </p:nvSpPr>
        <p:spPr>
          <a:xfrm>
            <a:off x="12048083" y="13131800"/>
            <a:ext cx="287834"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45" name="Google Shape;174;p25" descr="Google Shape;174;p25"/>
          <p:cNvPicPr>
            <a:picLocks noChangeAspect="1"/>
          </p:cNvPicPr>
          <p:nvPr/>
        </p:nvPicPr>
        <p:blipFill>
          <a:blip r:embed="rId3">
            <a:extLst/>
          </a:blip>
          <a:stretch>
            <a:fillRect/>
          </a:stretch>
        </p:blipFill>
        <p:spPr>
          <a:xfrm>
            <a:off x="0" y="1"/>
            <a:ext cx="1361626" cy="11920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blinds dir="vert"/>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THE ARCHITECTURE DIAGRAM"/>
          <p:cNvSpPr txBox="1"/>
          <p:nvPr>
            <p:ph type="title"/>
          </p:nvPr>
        </p:nvSpPr>
        <p:spPr>
          <a:xfrm>
            <a:off x="2057400" y="1060698"/>
            <a:ext cx="20269200" cy="2279403"/>
          </a:xfrm>
          <a:prstGeom prst="rect">
            <a:avLst/>
          </a:prstGeom>
        </p:spPr>
        <p:txBody>
          <a:bodyPr/>
          <a:lstStyle/>
          <a:p>
            <a:pPr/>
            <a:r>
              <a:t>THE ARCHITECTURE DIAGRAM</a:t>
            </a:r>
          </a:p>
        </p:txBody>
      </p:sp>
      <p:sp>
        <p:nvSpPr>
          <p:cNvPr id="248" name="Slide bullet text"/>
          <p:cNvSpPr txBox="1"/>
          <p:nvPr>
            <p:ph type="body" sz="half" idx="1"/>
          </p:nvPr>
        </p:nvSpPr>
        <p:spPr>
          <a:xfrm>
            <a:off x="4309035" y="4132181"/>
            <a:ext cx="14997073" cy="6957371"/>
          </a:xfrm>
          <a:prstGeom prst="rect">
            <a:avLst/>
          </a:prstGeom>
        </p:spPr>
        <p:txBody>
          <a:bodyPr/>
          <a:lstStyle/>
          <a:p>
            <a:pPr algn="just" defTabSz="320040">
              <a:lnSpc>
                <a:spcPct val="100000"/>
              </a:lnSpc>
              <a:spcBef>
                <a:spcPts val="2200"/>
              </a:spcBef>
              <a:defRPr b="0" sz="2200">
                <a:latin typeface="Baskerville"/>
                <a:ea typeface="Baskerville"/>
                <a:cs typeface="Baskerville"/>
                <a:sym typeface="Baskerville"/>
              </a:defRPr>
            </a:pPr>
          </a:p>
        </p:txBody>
      </p:sp>
      <p:pic>
        <p:nvPicPr>
          <p:cNvPr id="249" name="Screen Shot 2021-04-08 at 5.09.18 PM.png" descr="Screen Shot 2021-04-08 at 5.09.18 PM.png"/>
          <p:cNvPicPr>
            <a:picLocks noChangeAspect="1"/>
          </p:cNvPicPr>
          <p:nvPr/>
        </p:nvPicPr>
        <p:blipFill>
          <a:blip r:embed="rId2">
            <a:extLst/>
          </a:blip>
          <a:stretch>
            <a:fillRect/>
          </a:stretch>
        </p:blipFill>
        <p:spPr>
          <a:xfrm>
            <a:off x="4439241" y="4181930"/>
            <a:ext cx="14736664" cy="6857876"/>
          </a:xfrm>
          <a:prstGeom prst="rect">
            <a:avLst/>
          </a:prstGeom>
          <a:ln w="12700">
            <a:miter lim="400000"/>
          </a:ln>
        </p:spPr>
      </p:pic>
      <p:sp>
        <p:nvSpPr>
          <p:cNvPr id="250" name="Slide Number"/>
          <p:cNvSpPr txBox="1"/>
          <p:nvPr>
            <p:ph type="sldNum" sz="quarter" idx="4294967295"/>
          </p:nvPr>
        </p:nvSpPr>
        <p:spPr>
          <a:xfrm>
            <a:off x="12041376" y="13131800"/>
            <a:ext cx="301245"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51" name="Google Shape;174;p25" descr="Google Shape;174;p25"/>
          <p:cNvPicPr>
            <a:picLocks noChangeAspect="1"/>
          </p:cNvPicPr>
          <p:nvPr/>
        </p:nvPicPr>
        <p:blipFill>
          <a:blip r:embed="rId3">
            <a:extLst/>
          </a:blip>
          <a:stretch>
            <a:fillRect/>
          </a:stretch>
        </p:blipFill>
        <p:spPr>
          <a:xfrm>
            <a:off x="0" y="1"/>
            <a:ext cx="1361626" cy="11920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blinds dir="vert"/>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UML Diagram(Activity Diagram)"/>
          <p:cNvSpPr txBox="1"/>
          <p:nvPr>
            <p:ph type="title"/>
          </p:nvPr>
        </p:nvSpPr>
        <p:spPr>
          <a:xfrm>
            <a:off x="2057400" y="1060698"/>
            <a:ext cx="20269200" cy="1221050"/>
          </a:xfrm>
          <a:prstGeom prst="rect">
            <a:avLst/>
          </a:prstGeom>
        </p:spPr>
        <p:txBody>
          <a:bodyPr/>
          <a:lstStyle>
            <a:lvl1pPr defTabSz="586104">
              <a:defRPr sz="5800"/>
            </a:lvl1pPr>
          </a:lstStyle>
          <a:p>
            <a:pPr/>
            <a:r>
              <a:t>UML Diagram(Activity Diagram)</a:t>
            </a:r>
          </a:p>
        </p:txBody>
      </p:sp>
      <p:pic>
        <p:nvPicPr>
          <p:cNvPr id="254" name="4O8liVqHyrd-Z3m9p2BqRTyXFnoKFaYVrTvZE3bplgRO13sjGBYPfQH7YLbpZQA9TgArQcWJ7eh11vaomQlmzu9qP7DOmH86C9KXqh2qJh1eWF3Pzdl5rTiAIakq.png" descr="4O8liVqHyrd-Z3m9p2BqRTyXFnoKFaYVrTvZE3bplgRO13sjGBYPfQH7YLbpZQA9TgArQcWJ7eh11vaomQlmzu9qP7DOmH86C9KXqh2qJh1eWF3Pzdl5rTiAIakq.png"/>
          <p:cNvPicPr>
            <a:picLocks noChangeAspect="1"/>
          </p:cNvPicPr>
          <p:nvPr/>
        </p:nvPicPr>
        <p:blipFill>
          <a:blip r:embed="rId2">
            <a:extLst/>
          </a:blip>
          <a:stretch>
            <a:fillRect/>
          </a:stretch>
        </p:blipFill>
        <p:spPr>
          <a:xfrm>
            <a:off x="10410960" y="2752314"/>
            <a:ext cx="3386296" cy="9224477"/>
          </a:xfrm>
          <a:prstGeom prst="rect">
            <a:avLst/>
          </a:prstGeom>
          <a:ln w="12700">
            <a:miter lim="400000"/>
          </a:ln>
        </p:spPr>
      </p:pic>
      <p:pic>
        <p:nvPicPr>
          <p:cNvPr id="255" name="Google Shape;174;p25" descr="Google Shape;174;p25"/>
          <p:cNvPicPr>
            <a:picLocks noChangeAspect="1"/>
          </p:cNvPicPr>
          <p:nvPr/>
        </p:nvPicPr>
        <p:blipFill>
          <a:blip r:embed="rId3">
            <a:extLst/>
          </a:blip>
          <a:stretch>
            <a:fillRect/>
          </a:stretch>
        </p:blipFill>
        <p:spPr>
          <a:xfrm>
            <a:off x="0" y="1"/>
            <a:ext cx="1361626" cy="11920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blinds dir="vert"/>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ABSTRACT"/>
          <p:cNvSpPr txBox="1"/>
          <p:nvPr>
            <p:ph type="title"/>
          </p:nvPr>
        </p:nvSpPr>
        <p:spPr>
          <a:xfrm>
            <a:off x="2057400" y="1060698"/>
            <a:ext cx="20269200" cy="2279403"/>
          </a:xfrm>
          <a:prstGeom prst="rect">
            <a:avLst/>
          </a:prstGeom>
        </p:spPr>
        <p:txBody>
          <a:bodyPr/>
          <a:lstStyle/>
          <a:p>
            <a:pPr/>
            <a:r>
              <a:t>ABSTRACT</a:t>
            </a:r>
          </a:p>
        </p:txBody>
      </p:sp>
      <p:sp>
        <p:nvSpPr>
          <p:cNvPr id="167" name="Crude oil is the world's most leading fuel. Now-a-days the oil price has been increasing in leaps and bounds due to certain reasons like inflation throughout the world. This has become a major problem in India where prices of LPG (Liquified Petroleum Gas"/>
          <p:cNvSpPr txBox="1"/>
          <p:nvPr>
            <p:ph type="body" idx="1"/>
          </p:nvPr>
        </p:nvSpPr>
        <p:spPr>
          <a:xfrm>
            <a:off x="2056034" y="4143607"/>
            <a:ext cx="20271931" cy="6921904"/>
          </a:xfrm>
          <a:prstGeom prst="rect">
            <a:avLst/>
          </a:prstGeom>
        </p:spPr>
        <p:txBody>
          <a:bodyPr/>
          <a:lstStyle/>
          <a:p>
            <a:pPr marL="685800" indent="-685800" algn="just" defTabSz="2438337">
              <a:lnSpc>
                <a:spcPct val="120000"/>
              </a:lnSpc>
              <a:spcBef>
                <a:spcPts val="4200"/>
              </a:spcBef>
              <a:buSzPct val="30000"/>
              <a:buBlip>
                <a:blip r:embed="rId2"/>
              </a:buBlip>
              <a:defRPr b="0" sz="4000">
                <a:latin typeface="Baskerville"/>
                <a:ea typeface="Baskerville"/>
                <a:cs typeface="Baskerville"/>
                <a:sym typeface="Baskerville"/>
              </a:defRPr>
            </a:pPr>
            <a:r>
              <a:t>Crude oil is the world's most leading fuel. Now-a-days the oil price has been increasing in leaps and bounds due to certain reasons like inflation throughout the world. This has become a major problem in India where prices of LPG (Liquified Petroleum Gas), Petroleum, Diesel have been increasing. Hence these are derived or extracted from crude oil; India gets its source of crude oil from neighboring countries like Dubai and Saudi-Arabia. To predict the values of the petroleum and Diesel in the mere future, we have decided to use the Machine Learning algorithms and find which algorithm gives the most accurate results. </a:t>
            </a:r>
          </a:p>
          <a:p>
            <a:pPr marL="685800" indent="-685800" algn="just" defTabSz="2438337">
              <a:lnSpc>
                <a:spcPct val="120000"/>
              </a:lnSpc>
              <a:spcBef>
                <a:spcPts val="4200"/>
              </a:spcBef>
              <a:buSzPct val="30000"/>
              <a:buBlip>
                <a:blip r:embed="rId2"/>
              </a:buBlip>
              <a:defRPr b="0" sz="4000">
                <a:latin typeface="Baskerville"/>
                <a:ea typeface="Baskerville"/>
                <a:cs typeface="Baskerville"/>
                <a:sym typeface="Baskerville"/>
              </a:defRPr>
            </a:pPr>
            <a:r>
              <a:t>Keywords: Prediction, Oil Prices, Machine Learning Models.</a:t>
            </a:r>
          </a:p>
        </p:txBody>
      </p:sp>
      <p:sp>
        <p:nvSpPr>
          <p:cNvPr id="168" name="Slide Number"/>
          <p:cNvSpPr txBox="1"/>
          <p:nvPr>
            <p:ph type="sldNum" sz="quarter" idx="4294967295"/>
          </p:nvPr>
        </p:nvSpPr>
        <p:spPr>
          <a:xfrm>
            <a:off x="12075108" y="13131798"/>
            <a:ext cx="233783"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9" name="Google Shape;174;p25" descr="Google Shape;174;p25"/>
          <p:cNvPicPr>
            <a:picLocks noChangeAspect="1"/>
          </p:cNvPicPr>
          <p:nvPr/>
        </p:nvPicPr>
        <p:blipFill>
          <a:blip r:embed="rId3">
            <a:extLst/>
          </a:blip>
          <a:stretch>
            <a:fillRect/>
          </a:stretch>
        </p:blipFill>
        <p:spPr>
          <a:xfrm>
            <a:off x="0" y="1"/>
            <a:ext cx="1361626" cy="11920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blinds dir="vert"/>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UML Diagram(Sequence Diagram)"/>
          <p:cNvSpPr txBox="1"/>
          <p:nvPr>
            <p:ph type="title"/>
          </p:nvPr>
        </p:nvSpPr>
        <p:spPr>
          <a:xfrm>
            <a:off x="2057400" y="1060698"/>
            <a:ext cx="20269200" cy="1221050"/>
          </a:xfrm>
          <a:prstGeom prst="rect">
            <a:avLst/>
          </a:prstGeom>
        </p:spPr>
        <p:txBody>
          <a:bodyPr/>
          <a:lstStyle>
            <a:lvl1pPr defTabSz="586104">
              <a:defRPr sz="5800"/>
            </a:lvl1pPr>
          </a:lstStyle>
          <a:p>
            <a:pPr/>
            <a:r>
              <a:t>UML Diagram(Sequence Diagram)</a:t>
            </a:r>
          </a:p>
        </p:txBody>
      </p:sp>
      <p:pic>
        <p:nvPicPr>
          <p:cNvPr id="258" name="ex0PaKVlnZzha1_rMd3vXaTcOEC4YB5-WHC_Xhm_FZfnVOWI6owFHvhBUMOJnEwCRbYqNqUHWIYFStR3HJKsUTrm83OMiI9N0ihli0qj-Fc8c1zSD8sttwjSu1ue.png" descr="ex0PaKVlnZzha1_rMd3vXaTcOEC4YB5-WHC_Xhm_FZfnVOWI6owFHvhBUMOJnEwCRbYqNqUHWIYFStR3HJKsUTrm83OMiI9N0ihli0qj-Fc8c1zSD8sttwjSu1ue.png"/>
          <p:cNvPicPr>
            <a:picLocks noChangeAspect="1"/>
          </p:cNvPicPr>
          <p:nvPr/>
        </p:nvPicPr>
        <p:blipFill>
          <a:blip r:embed="rId2">
            <a:extLst/>
          </a:blip>
          <a:stretch>
            <a:fillRect/>
          </a:stretch>
        </p:blipFill>
        <p:spPr>
          <a:xfrm>
            <a:off x="4545998" y="3524975"/>
            <a:ext cx="13449104" cy="8623417"/>
          </a:xfrm>
          <a:prstGeom prst="rect">
            <a:avLst/>
          </a:prstGeom>
          <a:ln w="12700">
            <a:miter lim="400000"/>
          </a:ln>
        </p:spPr>
      </p:pic>
      <p:pic>
        <p:nvPicPr>
          <p:cNvPr id="259" name="Google Shape;174;p25" descr="Google Shape;174;p25"/>
          <p:cNvPicPr>
            <a:picLocks noChangeAspect="1"/>
          </p:cNvPicPr>
          <p:nvPr/>
        </p:nvPicPr>
        <p:blipFill>
          <a:blip r:embed="rId3">
            <a:extLst/>
          </a:blip>
          <a:stretch>
            <a:fillRect/>
          </a:stretch>
        </p:blipFill>
        <p:spPr>
          <a:xfrm>
            <a:off x="0" y="1"/>
            <a:ext cx="1361626" cy="11920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blinds dir="vert"/>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UML Diagram(Flow Chart Diagram)"/>
          <p:cNvSpPr txBox="1"/>
          <p:nvPr>
            <p:ph type="title"/>
          </p:nvPr>
        </p:nvSpPr>
        <p:spPr>
          <a:xfrm>
            <a:off x="2057400" y="1060698"/>
            <a:ext cx="20269200" cy="1221050"/>
          </a:xfrm>
          <a:prstGeom prst="rect">
            <a:avLst/>
          </a:prstGeom>
        </p:spPr>
        <p:txBody>
          <a:bodyPr/>
          <a:lstStyle>
            <a:lvl1pPr defTabSz="586104">
              <a:defRPr sz="5800"/>
            </a:lvl1pPr>
          </a:lstStyle>
          <a:p>
            <a:pPr/>
            <a:r>
              <a:t>UML Diagram(Flow Chart Diagram)</a:t>
            </a:r>
          </a:p>
        </p:txBody>
      </p:sp>
      <p:pic>
        <p:nvPicPr>
          <p:cNvPr id="262" name="n18X-KrRCRKtqfWZjgwvrSyZ-nYLme-0WKxtxS4KdvyuuW4t26uK5Ax0FaBXiU9hXX0jGufFvu2uDodAVdSE92qg8R7k_xiYQBrzeISUfq8MbEgOFmbhhVG8reRx.png" descr="n18X-KrRCRKtqfWZjgwvrSyZ-nYLme-0WKxtxS4KdvyuuW4t26uK5Ax0FaBXiU9hXX0jGufFvu2uDodAVdSE92qg8R7k_xiYQBrzeISUfq8MbEgOFmbhhVG8reRx.png"/>
          <p:cNvPicPr>
            <a:picLocks noChangeAspect="1"/>
          </p:cNvPicPr>
          <p:nvPr/>
        </p:nvPicPr>
        <p:blipFill>
          <a:blip r:embed="rId2">
            <a:extLst/>
          </a:blip>
          <a:stretch>
            <a:fillRect/>
          </a:stretch>
        </p:blipFill>
        <p:spPr>
          <a:xfrm>
            <a:off x="8058763" y="3691485"/>
            <a:ext cx="5719681" cy="8163988"/>
          </a:xfrm>
          <a:prstGeom prst="rect">
            <a:avLst/>
          </a:prstGeom>
          <a:ln w="12700">
            <a:miter lim="400000"/>
          </a:ln>
        </p:spPr>
      </p:pic>
      <p:pic>
        <p:nvPicPr>
          <p:cNvPr id="263" name="Google Shape;174;p25" descr="Google Shape;174;p25"/>
          <p:cNvPicPr>
            <a:picLocks noChangeAspect="1"/>
          </p:cNvPicPr>
          <p:nvPr/>
        </p:nvPicPr>
        <p:blipFill>
          <a:blip r:embed="rId3">
            <a:extLst/>
          </a:blip>
          <a:stretch>
            <a:fillRect/>
          </a:stretch>
        </p:blipFill>
        <p:spPr>
          <a:xfrm>
            <a:off x="0" y="1"/>
            <a:ext cx="1361626" cy="11920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blinds dir="vert"/>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UML Diagram(Component Diagram)"/>
          <p:cNvSpPr txBox="1"/>
          <p:nvPr>
            <p:ph type="title"/>
          </p:nvPr>
        </p:nvSpPr>
        <p:spPr>
          <a:xfrm>
            <a:off x="2057400" y="1060698"/>
            <a:ext cx="20269200" cy="1221050"/>
          </a:xfrm>
          <a:prstGeom prst="rect">
            <a:avLst/>
          </a:prstGeom>
        </p:spPr>
        <p:txBody>
          <a:bodyPr/>
          <a:lstStyle>
            <a:lvl1pPr defTabSz="586104">
              <a:defRPr sz="5800"/>
            </a:lvl1pPr>
          </a:lstStyle>
          <a:p>
            <a:pPr/>
            <a:r>
              <a:t>UML Diagram(Component Diagram)</a:t>
            </a:r>
          </a:p>
        </p:txBody>
      </p:sp>
      <p:pic>
        <p:nvPicPr>
          <p:cNvPr id="266" name="6NxniPwV365c5OafIHtktI6E_kHb_DAu-EJgV-3RCdDIgIqqWQyhWdUZN8HIde4iwwVGTTZSqNEGBKaylhF3ogNJiBdkBgnbb_oHIdIK1bFFsGIkej8pibk1iqok.png" descr="6NxniPwV365c5OafIHtktI6E_kHb_DAu-EJgV-3RCdDIgIqqWQyhWdUZN8HIde4iwwVGTTZSqNEGBKaylhF3ogNJiBdkBgnbb_oHIdIK1bFFsGIkej8pibk1iqok.png"/>
          <p:cNvPicPr>
            <a:picLocks noChangeAspect="1"/>
          </p:cNvPicPr>
          <p:nvPr/>
        </p:nvPicPr>
        <p:blipFill>
          <a:blip r:embed="rId2">
            <a:extLst/>
          </a:blip>
          <a:stretch>
            <a:fillRect/>
          </a:stretch>
        </p:blipFill>
        <p:spPr>
          <a:xfrm>
            <a:off x="2393211" y="4003152"/>
            <a:ext cx="19391600" cy="6831732"/>
          </a:xfrm>
          <a:prstGeom prst="rect">
            <a:avLst/>
          </a:prstGeom>
          <a:ln w="12700">
            <a:miter lim="400000"/>
          </a:ln>
        </p:spPr>
      </p:pic>
      <p:pic>
        <p:nvPicPr>
          <p:cNvPr id="267" name="Google Shape;174;p25" descr="Google Shape;174;p25"/>
          <p:cNvPicPr>
            <a:picLocks noChangeAspect="1"/>
          </p:cNvPicPr>
          <p:nvPr/>
        </p:nvPicPr>
        <p:blipFill>
          <a:blip r:embed="rId3">
            <a:extLst/>
          </a:blip>
          <a:stretch>
            <a:fillRect/>
          </a:stretch>
        </p:blipFill>
        <p:spPr>
          <a:xfrm>
            <a:off x="0" y="1"/>
            <a:ext cx="1361626" cy="11920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blinds dir="vert"/>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THE ARCHITECTURE DIAGRAM"/>
          <p:cNvSpPr txBox="1"/>
          <p:nvPr>
            <p:ph type="title"/>
          </p:nvPr>
        </p:nvSpPr>
        <p:spPr>
          <a:xfrm>
            <a:off x="2057400" y="1060698"/>
            <a:ext cx="20269200" cy="2279403"/>
          </a:xfrm>
          <a:prstGeom prst="rect">
            <a:avLst/>
          </a:prstGeom>
        </p:spPr>
        <p:txBody>
          <a:bodyPr/>
          <a:lstStyle/>
          <a:p>
            <a:pPr/>
            <a:r>
              <a:t>THE ARCHITECTURE DIAGRAM</a:t>
            </a:r>
          </a:p>
        </p:txBody>
      </p:sp>
      <p:sp>
        <p:nvSpPr>
          <p:cNvPr id="270" name="Slide bullet text"/>
          <p:cNvSpPr txBox="1"/>
          <p:nvPr>
            <p:ph type="body" sz="half" idx="1"/>
          </p:nvPr>
        </p:nvSpPr>
        <p:spPr>
          <a:xfrm>
            <a:off x="4309035" y="4132181"/>
            <a:ext cx="14997073" cy="6957371"/>
          </a:xfrm>
          <a:prstGeom prst="rect">
            <a:avLst/>
          </a:prstGeom>
        </p:spPr>
        <p:txBody>
          <a:bodyPr/>
          <a:lstStyle/>
          <a:p>
            <a:pPr algn="just" defTabSz="320040">
              <a:lnSpc>
                <a:spcPct val="100000"/>
              </a:lnSpc>
              <a:spcBef>
                <a:spcPts val="2200"/>
              </a:spcBef>
              <a:defRPr b="0" sz="2200">
                <a:latin typeface="Baskerville"/>
                <a:ea typeface="Baskerville"/>
                <a:cs typeface="Baskerville"/>
                <a:sym typeface="Baskerville"/>
              </a:defRPr>
            </a:pPr>
          </a:p>
        </p:txBody>
      </p:sp>
      <p:pic>
        <p:nvPicPr>
          <p:cNvPr id="271" name="Screen Shot 2021-04-08 at 5.09.18 PM.png" descr="Screen Shot 2021-04-08 at 5.09.18 PM.png"/>
          <p:cNvPicPr>
            <a:picLocks noChangeAspect="1"/>
          </p:cNvPicPr>
          <p:nvPr/>
        </p:nvPicPr>
        <p:blipFill>
          <a:blip r:embed="rId2">
            <a:extLst/>
          </a:blip>
          <a:stretch>
            <a:fillRect/>
          </a:stretch>
        </p:blipFill>
        <p:spPr>
          <a:xfrm>
            <a:off x="4439241" y="4181930"/>
            <a:ext cx="14736664" cy="6857876"/>
          </a:xfrm>
          <a:prstGeom prst="rect">
            <a:avLst/>
          </a:prstGeom>
          <a:ln w="12700">
            <a:miter lim="400000"/>
          </a:ln>
        </p:spPr>
      </p:pic>
      <p:sp>
        <p:nvSpPr>
          <p:cNvPr id="272" name="Slide Number"/>
          <p:cNvSpPr txBox="1"/>
          <p:nvPr>
            <p:ph type="sldNum" sz="quarter" idx="4294967295"/>
          </p:nvPr>
        </p:nvSpPr>
        <p:spPr>
          <a:xfrm>
            <a:off x="12018516" y="13131800"/>
            <a:ext cx="346965"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3" name="Google Shape;174;p25" descr="Google Shape;174;p25"/>
          <p:cNvPicPr>
            <a:picLocks noChangeAspect="1"/>
          </p:cNvPicPr>
          <p:nvPr/>
        </p:nvPicPr>
        <p:blipFill>
          <a:blip r:embed="rId3">
            <a:extLst/>
          </a:blip>
          <a:stretch>
            <a:fillRect/>
          </a:stretch>
        </p:blipFill>
        <p:spPr>
          <a:xfrm>
            <a:off x="0" y="1"/>
            <a:ext cx="1361626" cy="11920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blinds dir="vert"/>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Regression Metrics for Machine Learning"/>
          <p:cNvSpPr txBox="1"/>
          <p:nvPr>
            <p:ph type="title"/>
          </p:nvPr>
        </p:nvSpPr>
        <p:spPr>
          <a:xfrm>
            <a:off x="2057400" y="1060698"/>
            <a:ext cx="20269200" cy="2029395"/>
          </a:xfrm>
          <a:prstGeom prst="rect">
            <a:avLst/>
          </a:prstGeom>
        </p:spPr>
        <p:txBody>
          <a:bodyPr/>
          <a:lstStyle>
            <a:lvl1pPr defTabSz="586104">
              <a:defRPr sz="5800"/>
            </a:lvl1pPr>
          </a:lstStyle>
          <a:p>
            <a:pPr/>
            <a:r>
              <a:t>Regression Metrics for Machine Learning</a:t>
            </a:r>
          </a:p>
        </p:txBody>
      </p:sp>
      <p:sp>
        <p:nvSpPr>
          <p:cNvPr id="276" name="Body Level One…"/>
          <p:cNvSpPr txBox="1"/>
          <p:nvPr>
            <p:ph type="body" idx="1"/>
          </p:nvPr>
        </p:nvSpPr>
        <p:spPr>
          <a:xfrm>
            <a:off x="2056034" y="3857492"/>
            <a:ext cx="20271931" cy="7746886"/>
          </a:xfrm>
          <a:prstGeom prst="rect">
            <a:avLst/>
          </a:prstGeom>
        </p:spPr>
        <p:txBody>
          <a:bodyPr anchor="t"/>
          <a:lstStyle/>
          <a:p>
            <a:pPr marL="346708" indent="-346708" algn="l" defTabSz="1901901">
              <a:lnSpc>
                <a:spcPct val="200000"/>
              </a:lnSpc>
              <a:spcBef>
                <a:spcPts val="3200"/>
              </a:spcBef>
              <a:buSzPct val="100000"/>
              <a:buChar char="•"/>
              <a:defRPr b="0" sz="3400">
                <a:latin typeface="Baskerville"/>
                <a:ea typeface="Baskerville"/>
                <a:cs typeface="Baskerville"/>
                <a:sym typeface="Baskerville"/>
              </a:defRPr>
            </a:pPr>
            <a:r>
              <a:t>Mean Square Error : 1 / N * sum for i to N (expected_val– pred_val)</a:t>
            </a:r>
            <a:r>
              <a:rPr baseline="31999"/>
              <a:t>2</a:t>
            </a:r>
            <a:r>
              <a:t> .</a:t>
            </a:r>
          </a:p>
          <a:p>
            <a:pPr marL="346708" indent="-346708" algn="l" defTabSz="1901901">
              <a:lnSpc>
                <a:spcPct val="200000"/>
              </a:lnSpc>
              <a:spcBef>
                <a:spcPts val="3200"/>
              </a:spcBef>
              <a:buSzPct val="100000"/>
              <a:buChar char="•"/>
              <a:defRPr b="0" sz="3400">
                <a:latin typeface="Baskerville"/>
                <a:ea typeface="Baskerville"/>
                <a:cs typeface="Baskerville"/>
                <a:sym typeface="Baskerville"/>
              </a:defRPr>
            </a:pPr>
            <a:r>
              <a:t>Root Mean Square Error : sqrt(1 / N * sum for i to N (expected_val– pred_val)</a:t>
            </a:r>
            <a:r>
              <a:rPr baseline="31999"/>
              <a:t>2</a:t>
            </a:r>
            <a:r>
              <a:t> ).</a:t>
            </a:r>
          </a:p>
          <a:p>
            <a:pPr marL="346708" indent="-346708" algn="l" defTabSz="1901901">
              <a:lnSpc>
                <a:spcPct val="200000"/>
              </a:lnSpc>
              <a:spcBef>
                <a:spcPts val="3200"/>
              </a:spcBef>
              <a:buSzPct val="100000"/>
              <a:buChar char="•"/>
              <a:defRPr b="0" sz="3400">
                <a:latin typeface="Baskerville"/>
                <a:ea typeface="Baskerville"/>
                <a:cs typeface="Baskerville"/>
                <a:sym typeface="Baskerville"/>
              </a:defRPr>
            </a:pPr>
            <a:r>
              <a:t>Mean Absolute Error : 1 / N * sum for i to N abs(expected_val– pred_val)</a:t>
            </a:r>
            <a:r>
              <a:rPr baseline="31999"/>
              <a:t>2</a:t>
            </a:r>
            <a:r>
              <a:t> .</a:t>
            </a:r>
          </a:p>
          <a:p>
            <a:pPr marL="346708" indent="-346708" algn="l" defTabSz="1901901">
              <a:lnSpc>
                <a:spcPct val="200000"/>
              </a:lnSpc>
              <a:spcBef>
                <a:spcPts val="3200"/>
              </a:spcBef>
              <a:buSzPct val="100000"/>
              <a:buChar char="•"/>
              <a:defRPr b="0" sz="3400">
                <a:latin typeface="Baskerville"/>
                <a:ea typeface="Baskerville"/>
                <a:cs typeface="Baskerville"/>
                <a:sym typeface="Baskerville"/>
              </a:defRPr>
            </a:pPr>
            <a:r>
              <a:t>Perfect mean absolute error value, Root Mean Square Error value, Mean Square error value  is 0.0.</a:t>
            </a:r>
          </a:p>
          <a:p>
            <a:pPr marL="346708" indent="-346708" algn="l" defTabSz="1901901">
              <a:lnSpc>
                <a:spcPct val="200000"/>
              </a:lnSpc>
              <a:spcBef>
                <a:spcPts val="3200"/>
              </a:spcBef>
              <a:buSzPct val="100000"/>
              <a:buChar char="•"/>
              <a:defRPr b="0" baseline="5827" sz="3400">
                <a:latin typeface="Baskerville"/>
                <a:ea typeface="Baskerville"/>
                <a:cs typeface="Baskerville"/>
                <a:sym typeface="Baskerville"/>
              </a:defRPr>
            </a:pPr>
            <a:r>
              <a:t>R</a:t>
            </a:r>
            <a:r>
              <a:rPr baseline="37827"/>
              <a:t>2</a:t>
            </a:r>
            <a:r>
              <a:rPr baseline="0"/>
              <a:t> Square : R2= 1- Error_Sum</a:t>
            </a:r>
            <a:r>
              <a:rPr baseline="-5998"/>
              <a:t>res </a:t>
            </a:r>
            <a:r>
              <a:rPr baseline="0"/>
              <a:t>/ (Actual-Actual_Mean)</a:t>
            </a:r>
            <a:r>
              <a:rPr baseline="31999"/>
              <a:t>2</a:t>
            </a:r>
            <a:r>
              <a:rPr baseline="-5998"/>
              <a:t>tot. </a:t>
            </a:r>
            <a:endParaRPr baseline="-5998"/>
          </a:p>
          <a:p>
            <a:pPr marL="346708" indent="-346708" algn="l" defTabSz="1901901">
              <a:lnSpc>
                <a:spcPct val="200000"/>
              </a:lnSpc>
              <a:spcBef>
                <a:spcPts val="3200"/>
              </a:spcBef>
              <a:buSzPct val="100000"/>
              <a:buChar char="•"/>
              <a:defRPr b="0" sz="3400">
                <a:latin typeface="Baskerville"/>
                <a:ea typeface="Baskerville"/>
                <a:cs typeface="Baskerville"/>
                <a:sym typeface="Baskerville"/>
              </a:defRPr>
            </a:pPr>
            <a:r>
              <a:t>Perfect </a:t>
            </a:r>
            <a:r>
              <a:rPr baseline="5827"/>
              <a:t>R</a:t>
            </a:r>
            <a:r>
              <a:rPr baseline="37827"/>
              <a:t>2</a:t>
            </a:r>
            <a:r>
              <a:t> Square value is 1.</a:t>
            </a:r>
          </a:p>
        </p:txBody>
      </p:sp>
      <p:pic>
        <p:nvPicPr>
          <p:cNvPr id="277" name="Google Shape;174;p25" descr="Google Shape;174;p25"/>
          <p:cNvPicPr>
            <a:picLocks noChangeAspect="1"/>
          </p:cNvPicPr>
          <p:nvPr/>
        </p:nvPicPr>
        <p:blipFill>
          <a:blip r:embed="rId2">
            <a:extLst/>
          </a:blip>
          <a:stretch>
            <a:fillRect/>
          </a:stretch>
        </p:blipFill>
        <p:spPr>
          <a:xfrm>
            <a:off x="0" y="1"/>
            <a:ext cx="1361626" cy="11920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blinds dir="vert"/>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Values"/>
          <p:cNvSpPr txBox="1"/>
          <p:nvPr>
            <p:ph type="title"/>
          </p:nvPr>
        </p:nvSpPr>
        <p:spPr>
          <a:xfrm>
            <a:off x="2057400" y="1060698"/>
            <a:ext cx="20269200" cy="2279403"/>
          </a:xfrm>
          <a:prstGeom prst="rect">
            <a:avLst/>
          </a:prstGeom>
        </p:spPr>
        <p:txBody>
          <a:bodyPr/>
          <a:lstStyle/>
          <a:p>
            <a:pPr/>
            <a:r>
              <a:t>Values</a:t>
            </a:r>
          </a:p>
        </p:txBody>
      </p:sp>
      <p:pic>
        <p:nvPicPr>
          <p:cNvPr id="280" name="Screen Shot 2021-05-18 at 9.52.43 AM.png" descr="Screen Shot 2021-05-18 at 9.52.43 AM.png"/>
          <p:cNvPicPr>
            <a:picLocks noChangeAspect="1"/>
          </p:cNvPicPr>
          <p:nvPr/>
        </p:nvPicPr>
        <p:blipFill>
          <a:blip r:embed="rId2">
            <a:extLst/>
          </a:blip>
          <a:stretch>
            <a:fillRect/>
          </a:stretch>
        </p:blipFill>
        <p:spPr>
          <a:xfrm>
            <a:off x="2193107" y="5041131"/>
            <a:ext cx="19155344" cy="4126350"/>
          </a:xfrm>
          <a:prstGeom prst="rect">
            <a:avLst/>
          </a:prstGeom>
          <a:ln w="12700">
            <a:miter lim="400000"/>
          </a:ln>
        </p:spPr>
      </p:pic>
      <p:pic>
        <p:nvPicPr>
          <p:cNvPr id="281" name="Google Shape;174;p25" descr="Google Shape;174;p25"/>
          <p:cNvPicPr>
            <a:picLocks noChangeAspect="1"/>
          </p:cNvPicPr>
          <p:nvPr/>
        </p:nvPicPr>
        <p:blipFill>
          <a:blip r:embed="rId3">
            <a:extLst/>
          </a:blip>
          <a:stretch>
            <a:fillRect/>
          </a:stretch>
        </p:blipFill>
        <p:spPr>
          <a:xfrm>
            <a:off x="0" y="1"/>
            <a:ext cx="1361626" cy="11920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blinds dir="vert"/>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TECHNOLOGIES/SOFTWARES USED"/>
          <p:cNvSpPr txBox="1"/>
          <p:nvPr>
            <p:ph type="title"/>
          </p:nvPr>
        </p:nvSpPr>
        <p:spPr>
          <a:xfrm>
            <a:off x="2057400" y="1060698"/>
            <a:ext cx="20269200" cy="2279403"/>
          </a:xfrm>
          <a:prstGeom prst="rect">
            <a:avLst/>
          </a:prstGeom>
        </p:spPr>
        <p:txBody>
          <a:bodyPr/>
          <a:lstStyle/>
          <a:p>
            <a:pPr/>
            <a:r>
              <a:t>RESULTS</a:t>
            </a:r>
          </a:p>
        </p:txBody>
      </p:sp>
      <p:sp>
        <p:nvSpPr>
          <p:cNvPr id="284" name="Machine Learning.…"/>
          <p:cNvSpPr txBox="1"/>
          <p:nvPr>
            <p:ph type="body" idx="1"/>
          </p:nvPr>
        </p:nvSpPr>
        <p:spPr>
          <a:xfrm>
            <a:off x="2056034" y="3491026"/>
            <a:ext cx="20271931" cy="8801310"/>
          </a:xfrm>
          <a:prstGeom prst="rect">
            <a:avLst/>
          </a:prstGeom>
        </p:spPr>
        <p:txBody>
          <a:bodyPr/>
          <a:lstStyle/>
          <a:p>
            <a:pPr algn="just" defTabSz="2438337">
              <a:lnSpc>
                <a:spcPct val="80000"/>
              </a:lnSpc>
              <a:spcBef>
                <a:spcPts val="4200"/>
              </a:spcBef>
              <a:defRPr b="0" sz="4900">
                <a:latin typeface="Baskerville"/>
                <a:ea typeface="Baskerville"/>
                <a:cs typeface="Baskerville"/>
                <a:sym typeface="Baskerville"/>
              </a:defRPr>
            </a:pPr>
          </a:p>
          <a:p>
            <a:pPr algn="just" defTabSz="2438337">
              <a:lnSpc>
                <a:spcPct val="80000"/>
              </a:lnSpc>
              <a:spcBef>
                <a:spcPts val="4200"/>
              </a:spcBef>
              <a:defRPr b="0" sz="4900">
                <a:latin typeface="Baskerville"/>
                <a:ea typeface="Baskerville"/>
                <a:cs typeface="Baskerville"/>
                <a:sym typeface="Baskerville"/>
              </a:defRPr>
            </a:pPr>
            <a:r>
              <a:t>  MSE For different Models                                   R2-Score for Different Models</a:t>
            </a:r>
          </a:p>
        </p:txBody>
      </p:sp>
      <p:pic>
        <p:nvPicPr>
          <p:cNvPr id="285" name="Screen Shot 2021-05-12 at 12.17.16 PM.png" descr="Screen Shot 2021-05-12 at 12.17.16 PM.png"/>
          <p:cNvPicPr>
            <a:picLocks noChangeAspect="1"/>
          </p:cNvPicPr>
          <p:nvPr/>
        </p:nvPicPr>
        <p:blipFill>
          <a:blip r:embed="rId2">
            <a:extLst/>
          </a:blip>
          <a:stretch>
            <a:fillRect/>
          </a:stretch>
        </p:blipFill>
        <p:spPr>
          <a:xfrm>
            <a:off x="2056034" y="3491026"/>
            <a:ext cx="8409016" cy="5739806"/>
          </a:xfrm>
          <a:prstGeom prst="rect">
            <a:avLst/>
          </a:prstGeom>
          <a:ln w="12700">
            <a:miter lim="400000"/>
          </a:ln>
        </p:spPr>
      </p:pic>
      <p:sp>
        <p:nvSpPr>
          <p:cNvPr id="286" name="Slide Number"/>
          <p:cNvSpPr txBox="1"/>
          <p:nvPr>
            <p:ph type="sldNum" sz="quarter" idx="4294967295"/>
          </p:nvPr>
        </p:nvSpPr>
        <p:spPr>
          <a:xfrm>
            <a:off x="12015062" y="13131800"/>
            <a:ext cx="353874"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87" name="Screen Shot 2021-05-14 at 2.04.28 PM.png" descr="Screen Shot 2021-05-14 at 2.04.28 PM.png"/>
          <p:cNvPicPr>
            <a:picLocks noChangeAspect="1"/>
          </p:cNvPicPr>
          <p:nvPr/>
        </p:nvPicPr>
        <p:blipFill>
          <a:blip r:embed="rId3">
            <a:extLst/>
          </a:blip>
          <a:stretch>
            <a:fillRect/>
          </a:stretch>
        </p:blipFill>
        <p:spPr>
          <a:xfrm>
            <a:off x="13795294" y="4324137"/>
            <a:ext cx="8060422" cy="5871426"/>
          </a:xfrm>
          <a:prstGeom prst="rect">
            <a:avLst/>
          </a:prstGeom>
          <a:ln w="12700">
            <a:miter lim="400000"/>
          </a:ln>
        </p:spPr>
      </p:pic>
      <p:pic>
        <p:nvPicPr>
          <p:cNvPr id="288" name="Google Shape;174;p25" descr="Google Shape;174;p25"/>
          <p:cNvPicPr>
            <a:picLocks noChangeAspect="1"/>
          </p:cNvPicPr>
          <p:nvPr/>
        </p:nvPicPr>
        <p:blipFill>
          <a:blip r:embed="rId4">
            <a:extLst/>
          </a:blip>
          <a:stretch>
            <a:fillRect/>
          </a:stretch>
        </p:blipFill>
        <p:spPr>
          <a:xfrm>
            <a:off x="0" y="1"/>
            <a:ext cx="1361626" cy="11920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blinds dir="vert"/>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Body Level One…"/>
          <p:cNvSpPr txBox="1"/>
          <p:nvPr>
            <p:ph type="body" idx="1"/>
          </p:nvPr>
        </p:nvSpPr>
        <p:spPr>
          <a:xfrm>
            <a:off x="2056034" y="1852489"/>
            <a:ext cx="20271931" cy="9751890"/>
          </a:xfrm>
          <a:prstGeom prst="rect">
            <a:avLst/>
          </a:prstGeom>
        </p:spPr>
        <p:txBody>
          <a:bodyPr anchor="t"/>
          <a:lstStyle/>
          <a:p>
            <a:pPr algn="l" defTabSz="2438337">
              <a:lnSpc>
                <a:spcPct val="80000"/>
              </a:lnSpc>
              <a:spcBef>
                <a:spcPts val="4200"/>
              </a:spcBef>
              <a:defRPr b="0" sz="4000">
                <a:latin typeface="Proxima Nova Medium"/>
                <a:ea typeface="Proxima Nova Medium"/>
                <a:cs typeface="Proxima Nova Medium"/>
                <a:sym typeface="Proxima Nova Medium"/>
              </a:defRPr>
            </a:pPr>
          </a:p>
          <a:p>
            <a:pPr algn="l" defTabSz="2438337">
              <a:lnSpc>
                <a:spcPct val="80000"/>
              </a:lnSpc>
              <a:spcBef>
                <a:spcPts val="4200"/>
              </a:spcBef>
              <a:defRPr b="0" sz="4000">
                <a:latin typeface="Proxima Nova Medium"/>
                <a:ea typeface="Proxima Nova Medium"/>
                <a:cs typeface="Proxima Nova Medium"/>
                <a:sym typeface="Proxima Nova Medium"/>
              </a:defRPr>
            </a:pPr>
            <a:r>
              <a:t>          </a:t>
            </a:r>
          </a:p>
          <a:p>
            <a:pPr lvl="5" algn="l" defTabSz="2438337">
              <a:lnSpc>
                <a:spcPct val="80000"/>
              </a:lnSpc>
              <a:spcBef>
                <a:spcPts val="4200"/>
              </a:spcBef>
              <a:defRPr b="0" sz="4900">
                <a:latin typeface="Baskerville"/>
                <a:ea typeface="Baskerville"/>
                <a:cs typeface="Baskerville"/>
                <a:sym typeface="Baskerville"/>
              </a:defRPr>
            </a:pPr>
            <a:r>
              <a:t>      MAE for Different Models                           RMSE for Different Models     </a:t>
            </a:r>
          </a:p>
        </p:txBody>
      </p:sp>
      <p:pic>
        <p:nvPicPr>
          <p:cNvPr id="291" name="Screen Shot 2021-05-12 at 12.24.30 PM.png" descr="Screen Shot 2021-05-12 at 12.24.30 PM.png"/>
          <p:cNvPicPr>
            <a:picLocks noChangeAspect="1"/>
          </p:cNvPicPr>
          <p:nvPr/>
        </p:nvPicPr>
        <p:blipFill>
          <a:blip r:embed="rId2">
            <a:extLst/>
          </a:blip>
          <a:stretch>
            <a:fillRect/>
          </a:stretch>
        </p:blipFill>
        <p:spPr>
          <a:xfrm>
            <a:off x="2056034" y="1852490"/>
            <a:ext cx="9427618" cy="6435079"/>
          </a:xfrm>
          <a:prstGeom prst="rect">
            <a:avLst/>
          </a:prstGeom>
          <a:ln w="12700">
            <a:miter lim="400000"/>
          </a:ln>
        </p:spPr>
      </p:pic>
      <p:pic>
        <p:nvPicPr>
          <p:cNvPr id="292" name="Screen Shot 2021-05-17 at 10.51.00 PM.png" descr="Screen Shot 2021-05-17 at 10.51.00 PM.png"/>
          <p:cNvPicPr>
            <a:picLocks noChangeAspect="1"/>
          </p:cNvPicPr>
          <p:nvPr/>
        </p:nvPicPr>
        <p:blipFill>
          <a:blip r:embed="rId3">
            <a:extLst/>
          </a:blip>
          <a:stretch>
            <a:fillRect/>
          </a:stretch>
        </p:blipFill>
        <p:spPr>
          <a:xfrm>
            <a:off x="2056034" y="1852490"/>
            <a:ext cx="8779724" cy="6357731"/>
          </a:xfrm>
          <a:prstGeom prst="rect">
            <a:avLst/>
          </a:prstGeom>
          <a:ln w="12700">
            <a:miter lim="400000"/>
          </a:ln>
        </p:spPr>
      </p:pic>
      <p:pic>
        <p:nvPicPr>
          <p:cNvPr id="293" name="Google Shape;174;p25" descr="Google Shape;174;p25"/>
          <p:cNvPicPr>
            <a:picLocks noChangeAspect="1"/>
          </p:cNvPicPr>
          <p:nvPr/>
        </p:nvPicPr>
        <p:blipFill>
          <a:blip r:embed="rId4">
            <a:extLst/>
          </a:blip>
          <a:stretch>
            <a:fillRect/>
          </a:stretch>
        </p:blipFill>
        <p:spPr>
          <a:xfrm>
            <a:off x="0" y="1"/>
            <a:ext cx="1361626" cy="11920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blinds dir="vert"/>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5" name="Screen Shot 2021-05-17 at 10.31.38 PM.png" descr="Screen Shot 2021-05-17 at 10.31.38 PM.png"/>
          <p:cNvPicPr>
            <a:picLocks noChangeAspect="1"/>
          </p:cNvPicPr>
          <p:nvPr/>
        </p:nvPicPr>
        <p:blipFill>
          <a:blip r:embed="rId2">
            <a:extLst/>
          </a:blip>
          <a:stretch>
            <a:fillRect/>
          </a:stretch>
        </p:blipFill>
        <p:spPr>
          <a:xfrm>
            <a:off x="3048000" y="1890836"/>
            <a:ext cx="18288000" cy="9931402"/>
          </a:xfrm>
          <a:prstGeom prst="rect">
            <a:avLst/>
          </a:prstGeom>
          <a:ln w="12700">
            <a:miter lim="400000"/>
          </a:ln>
        </p:spPr>
      </p:pic>
      <p:pic>
        <p:nvPicPr>
          <p:cNvPr id="296" name="Google Shape;174;p25" descr="Google Shape;174;p25"/>
          <p:cNvPicPr>
            <a:picLocks noChangeAspect="1"/>
          </p:cNvPicPr>
          <p:nvPr/>
        </p:nvPicPr>
        <p:blipFill>
          <a:blip r:embed="rId3">
            <a:extLst/>
          </a:blip>
          <a:stretch>
            <a:fillRect/>
          </a:stretch>
        </p:blipFill>
        <p:spPr>
          <a:xfrm>
            <a:off x="0" y="1"/>
            <a:ext cx="1361626" cy="11920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blinds dir="vert"/>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8" name="Screen Shot 2021-05-17 at 10.31.30 PM.png" descr="Screen Shot 2021-05-17 at 10.31.30 PM.png"/>
          <p:cNvPicPr>
            <a:picLocks noChangeAspect="1"/>
          </p:cNvPicPr>
          <p:nvPr/>
        </p:nvPicPr>
        <p:blipFill>
          <a:blip r:embed="rId2">
            <a:extLst/>
          </a:blip>
          <a:stretch>
            <a:fillRect/>
          </a:stretch>
        </p:blipFill>
        <p:spPr>
          <a:xfrm>
            <a:off x="3048000" y="1890836"/>
            <a:ext cx="18288000" cy="9931402"/>
          </a:xfrm>
          <a:prstGeom prst="rect">
            <a:avLst/>
          </a:prstGeom>
          <a:ln w="12700">
            <a:miter lim="400000"/>
          </a:ln>
        </p:spPr>
      </p:pic>
      <p:pic>
        <p:nvPicPr>
          <p:cNvPr id="299" name="Google Shape;174;p25" descr="Google Shape;174;p25"/>
          <p:cNvPicPr>
            <a:picLocks noChangeAspect="1"/>
          </p:cNvPicPr>
          <p:nvPr/>
        </p:nvPicPr>
        <p:blipFill>
          <a:blip r:embed="rId3">
            <a:extLst/>
          </a:blip>
          <a:stretch>
            <a:fillRect/>
          </a:stretch>
        </p:blipFill>
        <p:spPr>
          <a:xfrm>
            <a:off x="0" y="1"/>
            <a:ext cx="1361626" cy="11920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blinds dir="vert"/>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PROPOSED SYSTEM"/>
          <p:cNvSpPr txBox="1"/>
          <p:nvPr>
            <p:ph type="title"/>
          </p:nvPr>
        </p:nvSpPr>
        <p:spPr>
          <a:xfrm>
            <a:off x="2057400" y="1060698"/>
            <a:ext cx="20269200" cy="2279403"/>
          </a:xfrm>
          <a:prstGeom prst="rect">
            <a:avLst/>
          </a:prstGeom>
        </p:spPr>
        <p:txBody>
          <a:bodyPr/>
          <a:lstStyle/>
          <a:p>
            <a:pPr/>
            <a:r>
              <a:t>PROPOSED SYSTEM</a:t>
            </a:r>
          </a:p>
        </p:txBody>
      </p:sp>
      <p:sp>
        <p:nvSpPr>
          <p:cNvPr id="172" name="Develop a Machine Learning Model.…"/>
          <p:cNvSpPr txBox="1"/>
          <p:nvPr>
            <p:ph type="body" idx="1"/>
          </p:nvPr>
        </p:nvSpPr>
        <p:spPr>
          <a:xfrm>
            <a:off x="2056034" y="4225788"/>
            <a:ext cx="20271931" cy="6957371"/>
          </a:xfrm>
          <a:prstGeom prst="rect">
            <a:avLst/>
          </a:prstGeom>
        </p:spPr>
        <p:txBody>
          <a:bodyPr/>
          <a:lstStyle/>
          <a:p>
            <a:pPr marL="685800" indent="-685800" algn="l" defTabSz="800100">
              <a:lnSpc>
                <a:spcPct val="100000"/>
              </a:lnSpc>
              <a:spcBef>
                <a:spcPts val="5700"/>
              </a:spcBef>
              <a:buSzPct val="30000"/>
              <a:buBlip>
                <a:blip r:embed="rId2"/>
              </a:buBlip>
              <a:defRPr b="0" sz="5600">
                <a:latin typeface="Baskerville"/>
                <a:ea typeface="Baskerville"/>
                <a:cs typeface="Baskerville"/>
                <a:sym typeface="Baskerville"/>
              </a:defRPr>
            </a:pPr>
            <a:r>
              <a:t>Develop a Machine Learning Model :</a:t>
            </a:r>
          </a:p>
          <a:p>
            <a:pPr marL="685800" indent="-685800" algn="l" defTabSz="800100">
              <a:lnSpc>
                <a:spcPct val="100000"/>
              </a:lnSpc>
              <a:spcBef>
                <a:spcPts val="5700"/>
              </a:spcBef>
              <a:buSzPct val="30000"/>
              <a:buBlip>
                <a:blip r:embed="rId3"/>
              </a:buBlip>
              <a:defRPr b="0" sz="5600">
                <a:latin typeface="Baskerville"/>
                <a:ea typeface="Baskerville"/>
                <a:cs typeface="Baskerville"/>
                <a:sym typeface="Baskerville"/>
              </a:defRPr>
            </a:pPr>
            <a:r>
              <a:t>Apply ensemble learning.</a:t>
            </a:r>
          </a:p>
          <a:p>
            <a:pPr marL="685800" indent="-685800" algn="l" defTabSz="800100">
              <a:lnSpc>
                <a:spcPct val="100000"/>
              </a:lnSpc>
              <a:spcBef>
                <a:spcPts val="5700"/>
              </a:spcBef>
              <a:buSzPct val="30000"/>
              <a:buBlip>
                <a:blip r:embed="rId3"/>
              </a:buBlip>
              <a:defRPr b="0" sz="5600">
                <a:latin typeface="Baskerville"/>
                <a:ea typeface="Baskerville"/>
                <a:cs typeface="Baskerville"/>
                <a:sym typeface="Baskerville"/>
              </a:defRPr>
            </a:pPr>
            <a:r>
              <a:t>Compare which model gives highest accuracy.</a:t>
            </a:r>
          </a:p>
        </p:txBody>
      </p:sp>
      <p:sp>
        <p:nvSpPr>
          <p:cNvPr id="173" name="Slide Number"/>
          <p:cNvSpPr txBox="1"/>
          <p:nvPr>
            <p:ph type="sldNum" sz="quarter" idx="4294967295"/>
          </p:nvPr>
        </p:nvSpPr>
        <p:spPr>
          <a:xfrm>
            <a:off x="12078257" y="13131798"/>
            <a:ext cx="227483"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4" name="Google Shape;174;p25" descr="Google Shape;174;p25"/>
          <p:cNvPicPr>
            <a:picLocks noChangeAspect="1"/>
          </p:cNvPicPr>
          <p:nvPr/>
        </p:nvPicPr>
        <p:blipFill>
          <a:blip r:embed="rId4">
            <a:extLst/>
          </a:blip>
          <a:stretch>
            <a:fillRect/>
          </a:stretch>
        </p:blipFill>
        <p:spPr>
          <a:xfrm>
            <a:off x="0" y="1"/>
            <a:ext cx="1361626" cy="11920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blinds dir="vert"/>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CONCLUSION"/>
          <p:cNvSpPr txBox="1"/>
          <p:nvPr>
            <p:ph type="title"/>
          </p:nvPr>
        </p:nvSpPr>
        <p:spPr>
          <a:xfrm>
            <a:off x="2057400" y="1060698"/>
            <a:ext cx="20269200" cy="2279403"/>
          </a:xfrm>
          <a:prstGeom prst="rect">
            <a:avLst/>
          </a:prstGeom>
        </p:spPr>
        <p:txBody>
          <a:bodyPr/>
          <a:lstStyle/>
          <a:p>
            <a:pPr/>
            <a:r>
              <a:t>CONCLUSION &amp; FUTURE WORK</a:t>
            </a:r>
          </a:p>
        </p:txBody>
      </p:sp>
      <p:sp>
        <p:nvSpPr>
          <p:cNvPr id="302" name="Ensemble learning helps us to identify the various advantages and disadvantages of different machine learning model’s and help us to find the best one out."/>
          <p:cNvSpPr txBox="1"/>
          <p:nvPr>
            <p:ph type="body" sz="half" idx="1"/>
          </p:nvPr>
        </p:nvSpPr>
        <p:spPr>
          <a:xfrm>
            <a:off x="2056034" y="4412996"/>
            <a:ext cx="20271931" cy="6370697"/>
          </a:xfrm>
          <a:prstGeom prst="rect">
            <a:avLst/>
          </a:prstGeom>
        </p:spPr>
        <p:txBody>
          <a:bodyPr/>
          <a:lstStyle/>
          <a:p>
            <a:pPr marL="685800" indent="-685800" algn="just" defTabSz="2438337">
              <a:lnSpc>
                <a:spcPct val="120000"/>
              </a:lnSpc>
              <a:spcBef>
                <a:spcPts val="4200"/>
              </a:spcBef>
              <a:buSzPct val="30000"/>
              <a:buBlip>
                <a:blip r:embed="rId2"/>
              </a:buBlip>
              <a:defRPr b="0" sz="4500">
                <a:latin typeface="Baskerville"/>
                <a:ea typeface="Baskerville"/>
                <a:cs typeface="Baskerville"/>
                <a:sym typeface="Baskerville"/>
              </a:defRPr>
            </a:pPr>
            <a:r>
              <a:t>Ensemble learning helps us to identify the various advantages and disadvantages of different machine learning model’s and help us to find the best one out.</a:t>
            </a:r>
          </a:p>
          <a:p>
            <a:pPr marL="685800" indent="-685800" algn="just" defTabSz="2438337">
              <a:lnSpc>
                <a:spcPct val="120000"/>
              </a:lnSpc>
              <a:spcBef>
                <a:spcPts val="4200"/>
              </a:spcBef>
              <a:buSzPct val="30000"/>
              <a:buBlip>
                <a:blip r:embed="rId2"/>
              </a:buBlip>
              <a:defRPr b="0" sz="4500">
                <a:latin typeface="Baskerville"/>
                <a:ea typeface="Baskerville"/>
                <a:cs typeface="Baskerville"/>
                <a:sym typeface="Baskerville"/>
              </a:defRPr>
            </a:pPr>
            <a:r>
              <a:t>In the future we can extend this project for not only crude oil prediction but also for many natural goods so that we can find when their prices  are going to become expensive. </a:t>
            </a:r>
          </a:p>
        </p:txBody>
      </p:sp>
      <p:sp>
        <p:nvSpPr>
          <p:cNvPr id="303" name="Slide Number"/>
          <p:cNvSpPr txBox="1"/>
          <p:nvPr>
            <p:ph type="sldNum" sz="quarter" idx="4294967295"/>
          </p:nvPr>
        </p:nvSpPr>
        <p:spPr>
          <a:xfrm>
            <a:off x="12016078" y="13131800"/>
            <a:ext cx="351841"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04" name="Google Shape;174;p25" descr="Google Shape;174;p25"/>
          <p:cNvPicPr>
            <a:picLocks noChangeAspect="1"/>
          </p:cNvPicPr>
          <p:nvPr/>
        </p:nvPicPr>
        <p:blipFill>
          <a:blip r:embed="rId3">
            <a:extLst/>
          </a:blip>
          <a:stretch>
            <a:fillRect/>
          </a:stretch>
        </p:blipFill>
        <p:spPr>
          <a:xfrm>
            <a:off x="0" y="1"/>
            <a:ext cx="1361626" cy="11920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blinds dir="vert"/>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CONCLUSION"/>
          <p:cNvSpPr txBox="1"/>
          <p:nvPr>
            <p:ph type="title"/>
          </p:nvPr>
        </p:nvSpPr>
        <p:spPr>
          <a:xfrm>
            <a:off x="2057400" y="1060698"/>
            <a:ext cx="20269200" cy="2279403"/>
          </a:xfrm>
          <a:prstGeom prst="rect">
            <a:avLst/>
          </a:prstGeom>
        </p:spPr>
        <p:txBody>
          <a:bodyPr/>
          <a:lstStyle/>
          <a:p>
            <a:pPr/>
            <a:r>
              <a:t>REFERENCES</a:t>
            </a:r>
          </a:p>
        </p:txBody>
      </p:sp>
      <p:sp>
        <p:nvSpPr>
          <p:cNvPr id="307" name="Ensemble learning helps us to identify the various advantages and disadvantages of different machine learning model’s and help us to find the best one out."/>
          <p:cNvSpPr txBox="1"/>
          <p:nvPr>
            <p:ph type="body" sz="half" idx="1"/>
          </p:nvPr>
        </p:nvSpPr>
        <p:spPr>
          <a:xfrm>
            <a:off x="2056034" y="4412996"/>
            <a:ext cx="20271931" cy="6370697"/>
          </a:xfrm>
          <a:prstGeom prst="rect">
            <a:avLst/>
          </a:prstGeom>
        </p:spPr>
        <p:txBody>
          <a:bodyPr lIns="25400" tIns="25400" rIns="25400" bIns="25400"/>
          <a:lstStyle/>
          <a:p>
            <a:pPr marL="584333" indent="-584333" algn="l" defTabSz="429768">
              <a:lnSpc>
                <a:spcPts val="8200"/>
              </a:lnSpc>
              <a:buSzPct val="30000"/>
              <a:buBlip>
                <a:blip r:embed="rId2"/>
              </a:buBlip>
              <a:defRPr b="0" sz="5828" u="sng">
                <a:solidFill>
                  <a:srgbClr val="0000FF"/>
                </a:solidFill>
                <a:uFill>
                  <a:solidFill>
                    <a:srgbClr val="0000FF"/>
                  </a:solidFill>
                </a:uFill>
                <a:latin typeface="Times Roman"/>
                <a:ea typeface="Times Roman"/>
                <a:cs typeface="Times Roman"/>
                <a:sym typeface="Times Roman"/>
              </a:defRPr>
            </a:pPr>
            <a:r>
              <a:rPr>
                <a:hlinkClick r:id="rId3" invalidUrl="" action="" tgtFrame="" tooltip="" history="1" highlightClick="0" endSnd="0"/>
              </a:rPr>
              <a:t>https://ieeexplore.ieee.org/author/38196634500</a:t>
            </a:r>
          </a:p>
          <a:p>
            <a:pPr marL="584333" indent="-584333" algn="l" defTabSz="429768">
              <a:lnSpc>
                <a:spcPts val="8200"/>
              </a:lnSpc>
              <a:buSzPct val="30000"/>
              <a:buBlip>
                <a:blip r:embed="rId2"/>
              </a:buBlip>
              <a:defRPr b="0" sz="5828">
                <a:latin typeface="Times Roman"/>
                <a:ea typeface="Times Roman"/>
                <a:cs typeface="Times Roman"/>
                <a:sym typeface="Times Roman"/>
              </a:defRPr>
            </a:pPr>
          </a:p>
          <a:p>
            <a:pPr marL="584333" indent="-584333" algn="l" defTabSz="429768">
              <a:lnSpc>
                <a:spcPts val="8200"/>
              </a:lnSpc>
              <a:buSzPct val="30000"/>
              <a:buBlip>
                <a:blip r:embed="rId2"/>
              </a:buBlip>
              <a:defRPr b="0" sz="5828" u="sng">
                <a:solidFill>
                  <a:srgbClr val="0000FF"/>
                </a:solidFill>
                <a:uFill>
                  <a:solidFill>
                    <a:srgbClr val="0000FF"/>
                  </a:solidFill>
                </a:uFill>
                <a:latin typeface="Times Roman"/>
                <a:ea typeface="Times Roman"/>
                <a:cs typeface="Times Roman"/>
                <a:sym typeface="Times Roman"/>
              </a:defRPr>
            </a:pPr>
            <a:r>
              <a:rPr>
                <a:hlinkClick r:id="rId4" invalidUrl="" action="" tgtFrame="" tooltip="" history="1" highlightClick="0" endSnd="0"/>
              </a:rPr>
              <a:t>https://www.sciencedirect.com/science/article/pii/S0957417417300957#</a:t>
            </a:r>
            <a:r>
              <a:t>!</a:t>
            </a:r>
          </a:p>
          <a:p>
            <a:pPr marL="584333" indent="-584333" algn="l" defTabSz="429768">
              <a:lnSpc>
                <a:spcPts val="8200"/>
              </a:lnSpc>
              <a:buSzPct val="30000"/>
              <a:buBlip>
                <a:blip r:embed="rId2"/>
              </a:buBlip>
              <a:defRPr b="0" sz="5828" u="sng">
                <a:solidFill>
                  <a:srgbClr val="0000FF"/>
                </a:solidFill>
                <a:uFill>
                  <a:solidFill>
                    <a:srgbClr val="0000FF"/>
                  </a:solidFill>
                </a:uFill>
                <a:latin typeface="Times Roman"/>
                <a:ea typeface="Times Roman"/>
                <a:cs typeface="Times Roman"/>
                <a:sym typeface="Times Roman"/>
              </a:defRPr>
            </a:pPr>
          </a:p>
          <a:p>
            <a:pPr marL="584333" indent="-584333" algn="l" defTabSz="429768">
              <a:lnSpc>
                <a:spcPts val="8200"/>
              </a:lnSpc>
              <a:buSzPct val="30000"/>
              <a:buBlip>
                <a:blip r:embed="rId2"/>
              </a:buBlip>
              <a:defRPr b="0" sz="5828" u="sng">
                <a:solidFill>
                  <a:srgbClr val="0000FF"/>
                </a:solidFill>
                <a:uFill>
                  <a:solidFill>
                    <a:srgbClr val="0000FF"/>
                  </a:solidFill>
                </a:uFill>
                <a:latin typeface="Times Roman"/>
                <a:ea typeface="Times Roman"/>
                <a:cs typeface="Times Roman"/>
                <a:sym typeface="Times Roman"/>
              </a:defRPr>
            </a:pPr>
            <a:r>
              <a:t>https://ieeexplore.ieee.org/author/37530967400</a:t>
            </a:r>
          </a:p>
        </p:txBody>
      </p:sp>
      <p:sp>
        <p:nvSpPr>
          <p:cNvPr id="308" name="Slide Number"/>
          <p:cNvSpPr txBox="1"/>
          <p:nvPr>
            <p:ph type="sldNum" sz="quarter" idx="4294967295"/>
          </p:nvPr>
        </p:nvSpPr>
        <p:spPr>
          <a:xfrm>
            <a:off x="12043815" y="13131800"/>
            <a:ext cx="296368"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09" name="Google Shape;174;p25" descr="Google Shape;174;p25"/>
          <p:cNvPicPr>
            <a:picLocks noChangeAspect="1"/>
          </p:cNvPicPr>
          <p:nvPr/>
        </p:nvPicPr>
        <p:blipFill>
          <a:blip r:embed="rId5">
            <a:extLst/>
          </a:blip>
          <a:stretch>
            <a:fillRect/>
          </a:stretch>
        </p:blipFill>
        <p:spPr>
          <a:xfrm>
            <a:off x="0" y="1"/>
            <a:ext cx="1361626" cy="11920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blinds dir="vert"/>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Body Level One…"/>
          <p:cNvSpPr txBox="1"/>
          <p:nvPr>
            <p:ph type="body" idx="1"/>
          </p:nvPr>
        </p:nvSpPr>
        <p:spPr>
          <a:xfrm>
            <a:off x="2056034" y="3547152"/>
            <a:ext cx="20271931" cy="6957371"/>
          </a:xfrm>
          <a:prstGeom prst="rect">
            <a:avLst/>
          </a:prstGeom>
        </p:spPr>
        <p:txBody>
          <a:bodyPr anchor="t"/>
          <a:lstStyle/>
          <a:p>
            <a:pPr>
              <a:lnSpc>
                <a:spcPct val="70000"/>
              </a:lnSpc>
              <a:defRPr b="0" sz="8200">
                <a:latin typeface="Canela Bold"/>
                <a:ea typeface="Canela Bold"/>
                <a:cs typeface="Canela Bold"/>
                <a:sym typeface="Canela Bold"/>
              </a:defRPr>
            </a:pPr>
            <a:r>
              <a:t>QUERIES</a:t>
            </a:r>
          </a:p>
          <a:p>
            <a:pPr>
              <a:lnSpc>
                <a:spcPct val="70000"/>
              </a:lnSpc>
              <a:defRPr b="0" sz="8200">
                <a:latin typeface="Canela Bold"/>
                <a:ea typeface="Canela Bold"/>
                <a:cs typeface="Canela Bold"/>
                <a:sym typeface="Canela Bold"/>
              </a:defRPr>
            </a:pPr>
            <a:r>
              <a:t>WILL</a:t>
            </a:r>
          </a:p>
          <a:p>
            <a:pPr>
              <a:lnSpc>
                <a:spcPct val="70000"/>
              </a:lnSpc>
              <a:defRPr b="0" sz="8200">
                <a:latin typeface="Canela Bold"/>
                <a:ea typeface="Canela Bold"/>
                <a:cs typeface="Canela Bold"/>
                <a:sym typeface="Canela Bold"/>
              </a:defRPr>
            </a:pPr>
            <a:r>
              <a:t>BE</a:t>
            </a:r>
          </a:p>
          <a:p>
            <a:pPr>
              <a:lnSpc>
                <a:spcPct val="70000"/>
              </a:lnSpc>
              <a:defRPr b="0" sz="8200">
                <a:latin typeface="Canela Bold"/>
                <a:ea typeface="Canela Bold"/>
                <a:cs typeface="Canela Bold"/>
                <a:sym typeface="Canela Bold"/>
              </a:defRPr>
            </a:pPr>
            <a:r>
              <a:t>APPRECIATED</a:t>
            </a:r>
          </a:p>
          <a:p>
            <a:pPr>
              <a:lnSpc>
                <a:spcPct val="70000"/>
              </a:lnSpc>
              <a:defRPr b="0" sz="8200">
                <a:latin typeface="Canela Bold"/>
                <a:ea typeface="Canela Bold"/>
                <a:cs typeface="Canela Bold"/>
                <a:sym typeface="Canela Bold"/>
              </a:defRPr>
            </a:pPr>
            <a:r>
              <a:t>?</a:t>
            </a:r>
          </a:p>
        </p:txBody>
      </p:sp>
      <p:sp>
        <p:nvSpPr>
          <p:cNvPr id="312" name="Slide Number"/>
          <p:cNvSpPr txBox="1"/>
          <p:nvPr>
            <p:ph type="sldNum" sz="quarter" idx="4294967295"/>
          </p:nvPr>
        </p:nvSpPr>
        <p:spPr>
          <a:xfrm>
            <a:off x="12018518" y="13131800"/>
            <a:ext cx="346965"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13" name="Google Shape;174;p25" descr="Google Shape;174;p25"/>
          <p:cNvPicPr>
            <a:picLocks noChangeAspect="1"/>
          </p:cNvPicPr>
          <p:nvPr/>
        </p:nvPicPr>
        <p:blipFill>
          <a:blip r:embed="rId2">
            <a:extLst/>
          </a:blip>
          <a:stretch>
            <a:fillRect/>
          </a:stretch>
        </p:blipFill>
        <p:spPr>
          <a:xfrm>
            <a:off x="0" y="1"/>
            <a:ext cx="1361626" cy="11920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blinds dir="vert"/>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THANK YOU"/>
          <p:cNvSpPr txBox="1"/>
          <p:nvPr>
            <p:ph type="title"/>
          </p:nvPr>
        </p:nvSpPr>
        <p:spPr>
          <a:xfrm>
            <a:off x="2057400" y="3124293"/>
            <a:ext cx="20269202" cy="4406808"/>
          </a:xfrm>
          <a:prstGeom prst="rect">
            <a:avLst/>
          </a:prstGeom>
        </p:spPr>
        <p:txBody>
          <a:bodyPr/>
          <a:lstStyle/>
          <a:p>
            <a:pPr/>
            <a:r>
              <a:t>THANK YOU</a:t>
            </a:r>
          </a:p>
        </p:txBody>
      </p:sp>
      <p:sp>
        <p:nvSpPr>
          <p:cNvPr id="316" name="Slide Number"/>
          <p:cNvSpPr txBox="1"/>
          <p:nvPr>
            <p:ph type="sldNum" sz="quarter" idx="4294967295"/>
          </p:nvPr>
        </p:nvSpPr>
        <p:spPr>
          <a:xfrm>
            <a:off x="12021666" y="13131800"/>
            <a:ext cx="340666"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17" name="Google Shape;174;p25" descr="Google Shape;174;p25"/>
          <p:cNvPicPr>
            <a:picLocks noChangeAspect="1"/>
          </p:cNvPicPr>
          <p:nvPr/>
        </p:nvPicPr>
        <p:blipFill>
          <a:blip r:embed="rId2">
            <a:extLst/>
          </a:blip>
          <a:stretch>
            <a:fillRect/>
          </a:stretch>
        </p:blipFill>
        <p:spPr>
          <a:xfrm>
            <a:off x="0" y="1"/>
            <a:ext cx="1361626" cy="11920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blinds dir="vert"/>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ADVANTAGES OF THE PROPOSED SYSTEM"/>
          <p:cNvSpPr txBox="1"/>
          <p:nvPr>
            <p:ph type="title"/>
          </p:nvPr>
        </p:nvSpPr>
        <p:spPr>
          <a:xfrm>
            <a:off x="2057400" y="1060698"/>
            <a:ext cx="20269200" cy="2279403"/>
          </a:xfrm>
          <a:prstGeom prst="rect">
            <a:avLst/>
          </a:prstGeom>
        </p:spPr>
        <p:txBody>
          <a:bodyPr/>
          <a:lstStyle>
            <a:lvl1pPr defTabSz="759459">
              <a:defRPr sz="7500"/>
            </a:lvl1pPr>
          </a:lstStyle>
          <a:p>
            <a:pPr/>
            <a:r>
              <a:t>ADVANTAGES OF THE PROPOSED SYSTEM</a:t>
            </a:r>
          </a:p>
        </p:txBody>
      </p:sp>
      <p:sp>
        <p:nvSpPr>
          <p:cNvPr id="177" name="The perfect time to buy crude oils.…"/>
          <p:cNvSpPr txBox="1"/>
          <p:nvPr>
            <p:ph type="body" idx="1"/>
          </p:nvPr>
        </p:nvSpPr>
        <p:spPr>
          <a:xfrm>
            <a:off x="2056034" y="4342793"/>
            <a:ext cx="20271931" cy="6957371"/>
          </a:xfrm>
          <a:prstGeom prst="rect">
            <a:avLst/>
          </a:prstGeom>
        </p:spPr>
        <p:txBody>
          <a:bodyPr/>
          <a:lstStyle/>
          <a:p>
            <a:pPr marL="685800" indent="-685800" algn="just" defTabSz="800100">
              <a:lnSpc>
                <a:spcPct val="100000"/>
              </a:lnSpc>
              <a:spcBef>
                <a:spcPts val="5700"/>
              </a:spcBef>
              <a:buSzPct val="30000"/>
              <a:buBlip>
                <a:blip r:embed="rId2"/>
              </a:buBlip>
              <a:defRPr b="0" sz="5600">
                <a:latin typeface="Baskerville"/>
                <a:ea typeface="Baskerville"/>
                <a:cs typeface="Baskerville"/>
                <a:sym typeface="Baskerville"/>
              </a:defRPr>
            </a:pPr>
            <a:r>
              <a:t>The perfect time to buy crude oils.</a:t>
            </a:r>
          </a:p>
          <a:p>
            <a:pPr marL="685800" indent="-685800" algn="just" defTabSz="800100">
              <a:lnSpc>
                <a:spcPct val="100000"/>
              </a:lnSpc>
              <a:spcBef>
                <a:spcPts val="5700"/>
              </a:spcBef>
              <a:buSzPct val="30000"/>
              <a:buBlip>
                <a:blip r:embed="rId2"/>
              </a:buBlip>
              <a:defRPr b="0" sz="5600">
                <a:latin typeface="Baskerville"/>
                <a:ea typeface="Baskerville"/>
                <a:cs typeface="Baskerville"/>
                <a:sym typeface="Baskerville"/>
              </a:defRPr>
            </a:pPr>
            <a:r>
              <a:t>Ensemble learning improves the model’s result.</a:t>
            </a:r>
          </a:p>
        </p:txBody>
      </p:sp>
      <p:sp>
        <p:nvSpPr>
          <p:cNvPr id="178" name="Slide Number"/>
          <p:cNvSpPr txBox="1"/>
          <p:nvPr>
            <p:ph type="sldNum" sz="quarter" idx="4294967295"/>
          </p:nvPr>
        </p:nvSpPr>
        <p:spPr>
          <a:xfrm>
            <a:off x="12078155" y="13131798"/>
            <a:ext cx="227687"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9" name="Google Shape;174;p25" descr="Google Shape;174;p25"/>
          <p:cNvPicPr>
            <a:picLocks noChangeAspect="1"/>
          </p:cNvPicPr>
          <p:nvPr/>
        </p:nvPicPr>
        <p:blipFill>
          <a:blip r:embed="rId3">
            <a:extLst/>
          </a:blip>
          <a:stretch>
            <a:fillRect/>
          </a:stretch>
        </p:blipFill>
        <p:spPr>
          <a:xfrm>
            <a:off x="0" y="1"/>
            <a:ext cx="1361626" cy="11920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blinds dir="vert"/>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THE DIVISION OF PROJECT INTO MODULES"/>
          <p:cNvSpPr txBox="1"/>
          <p:nvPr>
            <p:ph type="title"/>
          </p:nvPr>
        </p:nvSpPr>
        <p:spPr>
          <a:xfrm>
            <a:off x="2057399" y="1060698"/>
            <a:ext cx="20383102" cy="2279403"/>
          </a:xfrm>
          <a:prstGeom prst="rect">
            <a:avLst/>
          </a:prstGeom>
        </p:spPr>
        <p:txBody>
          <a:bodyPr/>
          <a:lstStyle>
            <a:lvl1pPr defTabSz="734694">
              <a:defRPr sz="7200"/>
            </a:lvl1pPr>
          </a:lstStyle>
          <a:p>
            <a:pPr/>
            <a:r>
              <a:t>THE DIVISION OF PROJECT INTO MODULES</a:t>
            </a:r>
          </a:p>
        </p:txBody>
      </p:sp>
      <p:sp>
        <p:nvSpPr>
          <p:cNvPr id="182" name="Data Collection.…"/>
          <p:cNvSpPr txBox="1"/>
          <p:nvPr>
            <p:ph type="body" idx="1"/>
          </p:nvPr>
        </p:nvSpPr>
        <p:spPr>
          <a:xfrm>
            <a:off x="2056034" y="4647007"/>
            <a:ext cx="20271931" cy="7195496"/>
          </a:xfrm>
          <a:prstGeom prst="rect">
            <a:avLst/>
          </a:prstGeom>
        </p:spPr>
        <p:txBody>
          <a:bodyPr/>
          <a:lstStyle/>
          <a:p>
            <a:pPr marL="569212" indent="-569212" algn="just" defTabSz="664080">
              <a:lnSpc>
                <a:spcPct val="100000"/>
              </a:lnSpc>
              <a:spcBef>
                <a:spcPts val="4700"/>
              </a:spcBef>
              <a:buSzPct val="30000"/>
              <a:buBlip>
                <a:blip r:embed="rId2"/>
              </a:buBlip>
              <a:defRPr b="0" sz="4600">
                <a:latin typeface="Baskerville"/>
                <a:ea typeface="Baskerville"/>
                <a:cs typeface="Baskerville"/>
                <a:sym typeface="Baskerville"/>
              </a:defRPr>
            </a:pPr>
            <a:r>
              <a:t>Data Collection.</a:t>
            </a:r>
          </a:p>
          <a:p>
            <a:pPr marL="569212" indent="-569212" algn="just" defTabSz="664080">
              <a:lnSpc>
                <a:spcPct val="100000"/>
              </a:lnSpc>
              <a:spcBef>
                <a:spcPts val="4700"/>
              </a:spcBef>
              <a:buSzPct val="30000"/>
              <a:buBlip>
                <a:blip r:embed="rId2"/>
              </a:buBlip>
              <a:defRPr b="0" sz="4600">
                <a:latin typeface="Baskerville"/>
                <a:ea typeface="Baskerville"/>
                <a:cs typeface="Baskerville"/>
                <a:sym typeface="Baskerville"/>
              </a:defRPr>
            </a:pPr>
            <a:r>
              <a:t>Data Preprocessing.</a:t>
            </a:r>
          </a:p>
          <a:p>
            <a:pPr marL="569212" indent="-569212" algn="just" defTabSz="664080">
              <a:lnSpc>
                <a:spcPct val="100000"/>
              </a:lnSpc>
              <a:spcBef>
                <a:spcPts val="4700"/>
              </a:spcBef>
              <a:buSzPct val="30000"/>
              <a:buBlip>
                <a:blip r:embed="rId2"/>
              </a:buBlip>
              <a:defRPr b="0" sz="4600">
                <a:latin typeface="Baskerville"/>
                <a:ea typeface="Baskerville"/>
                <a:cs typeface="Baskerville"/>
                <a:sym typeface="Baskerville"/>
              </a:defRPr>
            </a:pPr>
            <a:r>
              <a:t>Model Building.</a:t>
            </a:r>
          </a:p>
          <a:p>
            <a:pPr marL="569212" indent="-569212" algn="just" defTabSz="664080">
              <a:lnSpc>
                <a:spcPct val="100000"/>
              </a:lnSpc>
              <a:spcBef>
                <a:spcPts val="4700"/>
              </a:spcBef>
              <a:buSzPct val="30000"/>
              <a:buBlip>
                <a:blip r:embed="rId2"/>
              </a:buBlip>
              <a:defRPr b="0" sz="4600">
                <a:latin typeface="Baskerville"/>
                <a:ea typeface="Baskerville"/>
                <a:cs typeface="Baskerville"/>
                <a:sym typeface="Baskerville"/>
              </a:defRPr>
            </a:pPr>
            <a:r>
              <a:t>Analyze the model’s.</a:t>
            </a:r>
          </a:p>
          <a:p>
            <a:pPr marL="569212" indent="-569212" algn="just" defTabSz="664080">
              <a:lnSpc>
                <a:spcPct val="100000"/>
              </a:lnSpc>
              <a:spcBef>
                <a:spcPts val="4700"/>
              </a:spcBef>
              <a:buSzPct val="30000"/>
              <a:buBlip>
                <a:blip r:embed="rId2"/>
              </a:buBlip>
              <a:defRPr b="0" sz="4600">
                <a:latin typeface="Baskerville"/>
                <a:ea typeface="Baskerville"/>
                <a:cs typeface="Baskerville"/>
                <a:sym typeface="Baskerville"/>
              </a:defRPr>
            </a:pPr>
            <a:r>
              <a:t>Test the Model.</a:t>
            </a:r>
          </a:p>
        </p:txBody>
      </p:sp>
      <p:sp>
        <p:nvSpPr>
          <p:cNvPr id="183" name="Slide Number"/>
          <p:cNvSpPr txBox="1"/>
          <p:nvPr>
            <p:ph type="sldNum" sz="quarter" idx="4294967295"/>
          </p:nvPr>
        </p:nvSpPr>
        <p:spPr>
          <a:xfrm>
            <a:off x="12074904" y="13131800"/>
            <a:ext cx="234189"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4" name="Google Shape;174;p25" descr="Google Shape;174;p25"/>
          <p:cNvPicPr>
            <a:picLocks noChangeAspect="1"/>
          </p:cNvPicPr>
          <p:nvPr/>
        </p:nvPicPr>
        <p:blipFill>
          <a:blip r:embed="rId3">
            <a:extLst/>
          </a:blip>
          <a:stretch>
            <a:fillRect/>
          </a:stretch>
        </p:blipFill>
        <p:spPr>
          <a:xfrm>
            <a:off x="0" y="1"/>
            <a:ext cx="1361626" cy="11920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blinds dir="vert"/>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DATA COLLECTION"/>
          <p:cNvSpPr txBox="1"/>
          <p:nvPr>
            <p:ph type="title"/>
          </p:nvPr>
        </p:nvSpPr>
        <p:spPr>
          <a:xfrm>
            <a:off x="2057399" y="1060698"/>
            <a:ext cx="20383102" cy="2279403"/>
          </a:xfrm>
          <a:prstGeom prst="rect">
            <a:avLst/>
          </a:prstGeom>
        </p:spPr>
        <p:txBody>
          <a:bodyPr/>
          <a:lstStyle/>
          <a:p>
            <a:pPr/>
            <a:r>
              <a:t>DATA COLLECTION</a:t>
            </a:r>
          </a:p>
        </p:txBody>
      </p:sp>
      <p:sp>
        <p:nvSpPr>
          <p:cNvPr id="187" name="Sources : Google, Kaggle, Github."/>
          <p:cNvSpPr txBox="1"/>
          <p:nvPr>
            <p:ph type="body" sz="half" idx="1"/>
          </p:nvPr>
        </p:nvSpPr>
        <p:spPr>
          <a:xfrm>
            <a:off x="2056034" y="4366194"/>
            <a:ext cx="20271931" cy="6289800"/>
          </a:xfrm>
          <a:prstGeom prst="rect">
            <a:avLst/>
          </a:prstGeom>
        </p:spPr>
        <p:txBody>
          <a:bodyPr/>
          <a:lstStyle/>
          <a:p>
            <a:pPr marL="603504" indent="-603504" algn="just" defTabSz="704087">
              <a:lnSpc>
                <a:spcPct val="100000"/>
              </a:lnSpc>
              <a:spcBef>
                <a:spcPts val="5000"/>
              </a:spcBef>
              <a:buSzPct val="30000"/>
              <a:buBlip>
                <a:blip r:embed="rId2"/>
              </a:buBlip>
              <a:defRPr b="0" sz="4900">
                <a:latin typeface="Baskerville"/>
                <a:ea typeface="Baskerville"/>
                <a:cs typeface="Baskerville"/>
                <a:sym typeface="Baskerville"/>
              </a:defRPr>
            </a:pPr>
            <a:r>
              <a:t>Sources : Kaggle.</a:t>
            </a:r>
          </a:p>
          <a:p>
            <a:pPr marL="603504" indent="-603504" algn="just" defTabSz="704087">
              <a:lnSpc>
                <a:spcPct val="100000"/>
              </a:lnSpc>
              <a:spcBef>
                <a:spcPts val="5000"/>
              </a:spcBef>
              <a:buSzPct val="30000"/>
              <a:buBlip>
                <a:blip r:embed="rId2"/>
              </a:buBlip>
              <a:defRPr b="0" sz="4900">
                <a:latin typeface="Baskerville"/>
                <a:ea typeface="Baskerville"/>
                <a:cs typeface="Baskerville"/>
                <a:sym typeface="Baskerville"/>
              </a:defRPr>
            </a:pPr>
            <a:r>
              <a:t>DataSet Size : 8223 rows, 2 columns.</a:t>
            </a:r>
          </a:p>
          <a:p>
            <a:pPr marL="603504" indent="-603504" algn="just" defTabSz="704087">
              <a:lnSpc>
                <a:spcPct val="100000"/>
              </a:lnSpc>
              <a:spcBef>
                <a:spcPts val="5000"/>
              </a:spcBef>
              <a:buSzPct val="30000"/>
              <a:buBlip>
                <a:blip r:embed="rId2"/>
              </a:buBlip>
              <a:defRPr b="0" sz="4900">
                <a:latin typeface="Baskerville"/>
                <a:ea typeface="Baskerville"/>
                <a:cs typeface="Baskerville"/>
                <a:sym typeface="Baskerville"/>
              </a:defRPr>
            </a:pPr>
            <a:r>
              <a:t>Attributes : Date,Closing Value.</a:t>
            </a:r>
          </a:p>
          <a:p>
            <a:pPr marL="603504" indent="-603504" algn="just" defTabSz="704087">
              <a:lnSpc>
                <a:spcPct val="100000"/>
              </a:lnSpc>
              <a:spcBef>
                <a:spcPts val="5000"/>
              </a:spcBef>
              <a:buSzPct val="30000"/>
              <a:buBlip>
                <a:blip r:embed="rId2"/>
              </a:buBlip>
              <a:defRPr b="0" sz="4900">
                <a:latin typeface="Baskerville"/>
                <a:ea typeface="Baskerville"/>
                <a:cs typeface="Baskerville"/>
                <a:sym typeface="Baskerville"/>
              </a:defRPr>
            </a:pPr>
            <a:r>
              <a:t>Training Set : 20% of total dataset.</a:t>
            </a:r>
          </a:p>
          <a:p>
            <a:pPr marL="603504" indent="-603504" algn="just" defTabSz="704087">
              <a:lnSpc>
                <a:spcPct val="100000"/>
              </a:lnSpc>
              <a:spcBef>
                <a:spcPts val="5000"/>
              </a:spcBef>
              <a:buSzPct val="30000"/>
              <a:buBlip>
                <a:blip r:embed="rId2"/>
              </a:buBlip>
              <a:defRPr b="0" sz="4900">
                <a:latin typeface="Baskerville"/>
                <a:ea typeface="Baskerville"/>
                <a:cs typeface="Baskerville"/>
                <a:sym typeface="Baskerville"/>
              </a:defRPr>
            </a:pPr>
            <a:r>
              <a:t>Link : </a:t>
            </a:r>
            <a:r>
              <a:rPr u="sng">
                <a:solidFill>
                  <a:srgbClr val="0000FF"/>
                </a:solidFill>
                <a:uFill>
                  <a:solidFill>
                    <a:srgbClr val="0000FF"/>
                  </a:solidFill>
                </a:uFill>
                <a:hlinkClick r:id="rId3" invalidUrl="" action="" tgtFrame="" tooltip="" history="1" highlightClick="0" endSnd="0"/>
              </a:rPr>
              <a:t>https://www.kaggle.com/rockbottom73/crude-oil-prices</a:t>
            </a:r>
          </a:p>
        </p:txBody>
      </p:sp>
      <p:sp>
        <p:nvSpPr>
          <p:cNvPr id="188" name="Slide Number"/>
          <p:cNvSpPr txBox="1"/>
          <p:nvPr>
            <p:ph type="sldNum" sz="quarter" idx="4294967295"/>
          </p:nvPr>
        </p:nvSpPr>
        <p:spPr>
          <a:xfrm>
            <a:off x="12074803" y="13131800"/>
            <a:ext cx="234392"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9" name="Google Shape;174;p25" descr="Google Shape;174;p25"/>
          <p:cNvPicPr>
            <a:picLocks noChangeAspect="1"/>
          </p:cNvPicPr>
          <p:nvPr/>
        </p:nvPicPr>
        <p:blipFill>
          <a:blip r:embed="rId4">
            <a:extLst/>
          </a:blip>
          <a:stretch>
            <a:fillRect/>
          </a:stretch>
        </p:blipFill>
        <p:spPr>
          <a:xfrm>
            <a:off x="0" y="1"/>
            <a:ext cx="1361626" cy="11920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blinds dir="vert"/>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Data Preprocessing"/>
          <p:cNvSpPr txBox="1"/>
          <p:nvPr>
            <p:ph type="title"/>
          </p:nvPr>
        </p:nvSpPr>
        <p:spPr>
          <a:xfrm>
            <a:off x="2057399" y="1060698"/>
            <a:ext cx="20383102" cy="2279403"/>
          </a:xfrm>
          <a:prstGeom prst="rect">
            <a:avLst/>
          </a:prstGeom>
        </p:spPr>
        <p:txBody>
          <a:bodyPr/>
          <a:lstStyle/>
          <a:p>
            <a:pPr/>
            <a:r>
              <a:t>DATA PREPROCESSING</a:t>
            </a:r>
          </a:p>
        </p:txBody>
      </p:sp>
      <p:sp>
        <p:nvSpPr>
          <p:cNvPr id="192" name="Import the libraries.…"/>
          <p:cNvSpPr txBox="1"/>
          <p:nvPr>
            <p:ph type="body" sz="half" idx="1"/>
          </p:nvPr>
        </p:nvSpPr>
        <p:spPr>
          <a:xfrm>
            <a:off x="2056034" y="4647007"/>
            <a:ext cx="20271931" cy="6289798"/>
          </a:xfrm>
          <a:prstGeom prst="rect">
            <a:avLst/>
          </a:prstGeom>
        </p:spPr>
        <p:txBody>
          <a:bodyPr/>
          <a:lstStyle/>
          <a:p>
            <a:pPr marL="603504" indent="-603504" algn="just" defTabSz="704087">
              <a:lnSpc>
                <a:spcPct val="100000"/>
              </a:lnSpc>
              <a:spcBef>
                <a:spcPts val="5000"/>
              </a:spcBef>
              <a:buSzPct val="30000"/>
              <a:buBlip>
                <a:blip r:embed="rId2"/>
              </a:buBlip>
              <a:defRPr b="0" sz="4900">
                <a:latin typeface="Baskerville"/>
                <a:ea typeface="Baskerville"/>
                <a:cs typeface="Baskerville"/>
                <a:sym typeface="Baskerville"/>
              </a:defRPr>
            </a:pPr>
            <a:r>
              <a:t>Import the libraries.</a:t>
            </a:r>
          </a:p>
          <a:p>
            <a:pPr marL="603504" indent="-603504" algn="just" defTabSz="704087">
              <a:lnSpc>
                <a:spcPct val="100000"/>
              </a:lnSpc>
              <a:spcBef>
                <a:spcPts val="5000"/>
              </a:spcBef>
              <a:buSzPct val="30000"/>
              <a:buBlip>
                <a:blip r:embed="rId2"/>
              </a:buBlip>
              <a:defRPr b="0" sz="4900">
                <a:latin typeface="Baskerville"/>
                <a:ea typeface="Baskerville"/>
                <a:cs typeface="Baskerville"/>
                <a:sym typeface="Baskerville"/>
              </a:defRPr>
            </a:pPr>
            <a:r>
              <a:t>Import the data set.</a:t>
            </a:r>
          </a:p>
          <a:p>
            <a:pPr marL="603504" indent="-603504" algn="just" defTabSz="704087">
              <a:lnSpc>
                <a:spcPct val="100000"/>
              </a:lnSpc>
              <a:spcBef>
                <a:spcPts val="5000"/>
              </a:spcBef>
              <a:buSzPct val="30000"/>
              <a:buBlip>
                <a:blip r:embed="rId2"/>
              </a:buBlip>
              <a:defRPr b="0" sz="4900">
                <a:latin typeface="Baskerville"/>
                <a:ea typeface="Baskerville"/>
                <a:cs typeface="Baskerville"/>
                <a:sym typeface="Baskerville"/>
              </a:defRPr>
            </a:pPr>
            <a:r>
              <a:t>Take care of missing data.</a:t>
            </a:r>
          </a:p>
          <a:p>
            <a:pPr marL="603504" indent="-603504" algn="just" defTabSz="704087">
              <a:lnSpc>
                <a:spcPct val="100000"/>
              </a:lnSpc>
              <a:spcBef>
                <a:spcPts val="5000"/>
              </a:spcBef>
              <a:buSzPct val="30000"/>
              <a:buBlip>
                <a:blip r:embed="rId2"/>
              </a:buBlip>
              <a:defRPr b="0" sz="4900">
                <a:latin typeface="Baskerville"/>
                <a:ea typeface="Baskerville"/>
                <a:cs typeface="Baskerville"/>
                <a:sym typeface="Baskerville"/>
              </a:defRPr>
            </a:pPr>
            <a:r>
              <a:t>Splitting the dataset into the training set and test set.</a:t>
            </a:r>
          </a:p>
        </p:txBody>
      </p:sp>
      <p:sp>
        <p:nvSpPr>
          <p:cNvPr id="193" name="Slide Number"/>
          <p:cNvSpPr txBox="1"/>
          <p:nvPr>
            <p:ph type="sldNum" sz="quarter" idx="4294967295"/>
          </p:nvPr>
        </p:nvSpPr>
        <p:spPr>
          <a:xfrm>
            <a:off x="12082526" y="13131800"/>
            <a:ext cx="218949"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4" name="Google Shape;174;p25" descr="Google Shape;174;p25"/>
          <p:cNvPicPr>
            <a:picLocks noChangeAspect="1"/>
          </p:cNvPicPr>
          <p:nvPr/>
        </p:nvPicPr>
        <p:blipFill>
          <a:blip r:embed="rId3">
            <a:extLst/>
          </a:blip>
          <a:stretch>
            <a:fillRect/>
          </a:stretch>
        </p:blipFill>
        <p:spPr>
          <a:xfrm>
            <a:off x="0" y="1"/>
            <a:ext cx="1361626" cy="11920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blinds dir="vert"/>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BUILDING THE MODEL"/>
          <p:cNvSpPr txBox="1"/>
          <p:nvPr>
            <p:ph type="title"/>
          </p:nvPr>
        </p:nvSpPr>
        <p:spPr>
          <a:xfrm>
            <a:off x="2057400" y="1060698"/>
            <a:ext cx="20269200" cy="2279403"/>
          </a:xfrm>
          <a:prstGeom prst="rect">
            <a:avLst/>
          </a:prstGeom>
        </p:spPr>
        <p:txBody>
          <a:bodyPr/>
          <a:lstStyle/>
          <a:p>
            <a:pPr/>
            <a:r>
              <a:t>BUILDING THE MODEL</a:t>
            </a:r>
          </a:p>
        </p:txBody>
      </p:sp>
      <p:sp>
        <p:nvSpPr>
          <p:cNvPr id="197" name="Creating Models:…"/>
          <p:cNvSpPr txBox="1"/>
          <p:nvPr>
            <p:ph type="body" idx="1"/>
          </p:nvPr>
        </p:nvSpPr>
        <p:spPr>
          <a:xfrm>
            <a:off x="2056034" y="4757263"/>
            <a:ext cx="20271931" cy="6957371"/>
          </a:xfrm>
          <a:prstGeom prst="rect">
            <a:avLst/>
          </a:prstGeom>
        </p:spPr>
        <p:txBody>
          <a:bodyPr anchor="t"/>
          <a:lstStyle/>
          <a:p>
            <a:pPr marL="685800" indent="-685800" algn="l" defTabSz="2438337">
              <a:lnSpc>
                <a:spcPct val="80000"/>
              </a:lnSpc>
              <a:spcBef>
                <a:spcPts val="4200"/>
              </a:spcBef>
              <a:buSzPct val="30000"/>
              <a:buBlip>
                <a:blip r:embed="rId2"/>
              </a:buBlip>
              <a:defRPr b="0" sz="4700">
                <a:latin typeface="Baskerville"/>
                <a:ea typeface="Baskerville"/>
                <a:cs typeface="Baskerville"/>
                <a:sym typeface="Baskerville"/>
              </a:defRPr>
            </a:pPr>
            <a:r>
              <a:t>Creating Models:</a:t>
            </a:r>
          </a:p>
          <a:p>
            <a:pPr marL="685800" indent="-685800" algn="l" defTabSz="2438337">
              <a:lnSpc>
                <a:spcPct val="80000"/>
              </a:lnSpc>
              <a:spcBef>
                <a:spcPts val="4200"/>
              </a:spcBef>
              <a:buSzPct val="30000"/>
              <a:buBlip>
                <a:blip r:embed="rId2"/>
              </a:buBlip>
              <a:defRPr b="0" sz="4700">
                <a:latin typeface="Baskerville"/>
                <a:ea typeface="Baskerville"/>
                <a:cs typeface="Baskerville"/>
                <a:sym typeface="Baskerville"/>
              </a:defRPr>
            </a:pPr>
            <a:r>
              <a:t>Random Forest Regression.</a:t>
            </a:r>
          </a:p>
          <a:p>
            <a:pPr marL="685800" indent="-685800" algn="l" defTabSz="2438337">
              <a:lnSpc>
                <a:spcPct val="80000"/>
              </a:lnSpc>
              <a:spcBef>
                <a:spcPts val="4200"/>
              </a:spcBef>
              <a:buSzPct val="30000"/>
              <a:buBlip>
                <a:blip r:embed="rId2"/>
              </a:buBlip>
              <a:defRPr b="0" sz="4700">
                <a:latin typeface="Baskerville"/>
                <a:ea typeface="Baskerville"/>
                <a:cs typeface="Baskerville"/>
                <a:sym typeface="Baskerville"/>
              </a:defRPr>
            </a:pPr>
            <a:r>
              <a:t>Decision Tree Regression.</a:t>
            </a:r>
          </a:p>
          <a:p>
            <a:pPr marL="685800" indent="-685800" algn="l" defTabSz="2438337">
              <a:lnSpc>
                <a:spcPct val="80000"/>
              </a:lnSpc>
              <a:spcBef>
                <a:spcPts val="4200"/>
              </a:spcBef>
              <a:buSzPct val="30000"/>
              <a:buBlip>
                <a:blip r:embed="rId2"/>
              </a:buBlip>
              <a:defRPr b="0" sz="4700">
                <a:latin typeface="Baskerville"/>
                <a:ea typeface="Baskerville"/>
                <a:cs typeface="Baskerville"/>
                <a:sym typeface="Baskerville"/>
              </a:defRPr>
            </a:pPr>
            <a:r>
              <a:t>Linear Regression.</a:t>
            </a:r>
          </a:p>
          <a:p>
            <a:pPr marL="685800" indent="-685800" algn="l" defTabSz="2438337">
              <a:lnSpc>
                <a:spcPct val="80000"/>
              </a:lnSpc>
              <a:spcBef>
                <a:spcPts val="4200"/>
              </a:spcBef>
              <a:buSzPct val="30000"/>
              <a:buBlip>
                <a:blip r:embed="rId2"/>
              </a:buBlip>
              <a:defRPr b="0" sz="4700">
                <a:latin typeface="Baskerville"/>
                <a:ea typeface="Baskerville"/>
                <a:cs typeface="Baskerville"/>
                <a:sym typeface="Baskerville"/>
              </a:defRPr>
            </a:pPr>
            <a:r>
              <a:t>Support Vector Regression.</a:t>
            </a:r>
          </a:p>
          <a:p>
            <a:pPr marL="685800" indent="-685800" algn="l" defTabSz="2438337">
              <a:lnSpc>
                <a:spcPct val="80000"/>
              </a:lnSpc>
              <a:spcBef>
                <a:spcPts val="4200"/>
              </a:spcBef>
              <a:buSzPct val="30000"/>
              <a:buBlip>
                <a:blip r:embed="rId2"/>
              </a:buBlip>
              <a:defRPr b="0" sz="4700">
                <a:latin typeface="Baskerville"/>
                <a:ea typeface="Baskerville"/>
                <a:cs typeface="Baskerville"/>
                <a:sym typeface="Baskerville"/>
              </a:defRPr>
            </a:pPr>
            <a:r>
              <a:t>Train the above models with pre-processed data.</a:t>
            </a:r>
          </a:p>
        </p:txBody>
      </p:sp>
      <p:sp>
        <p:nvSpPr>
          <p:cNvPr id="198" name="Slide Number"/>
          <p:cNvSpPr txBox="1"/>
          <p:nvPr>
            <p:ph type="sldNum" sz="quarter" idx="4294967295"/>
          </p:nvPr>
        </p:nvSpPr>
        <p:spPr>
          <a:xfrm>
            <a:off x="12075818" y="13131800"/>
            <a:ext cx="232360"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9" name="Google Shape;174;p25" descr="Google Shape;174;p25"/>
          <p:cNvPicPr>
            <a:picLocks noChangeAspect="1"/>
          </p:cNvPicPr>
          <p:nvPr/>
        </p:nvPicPr>
        <p:blipFill>
          <a:blip r:embed="rId3">
            <a:extLst/>
          </a:blip>
          <a:stretch>
            <a:fillRect/>
          </a:stretch>
        </p:blipFill>
        <p:spPr>
          <a:xfrm>
            <a:off x="0" y="1"/>
            <a:ext cx="1361626" cy="11920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blinds dir="vert"/>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ANALYZE THE BUILT MODEL’S"/>
          <p:cNvSpPr txBox="1"/>
          <p:nvPr>
            <p:ph type="title"/>
          </p:nvPr>
        </p:nvSpPr>
        <p:spPr>
          <a:xfrm>
            <a:off x="2057400" y="1060698"/>
            <a:ext cx="20269200" cy="2279403"/>
          </a:xfrm>
          <a:prstGeom prst="rect">
            <a:avLst/>
          </a:prstGeom>
        </p:spPr>
        <p:txBody>
          <a:bodyPr/>
          <a:lstStyle/>
          <a:p>
            <a:pPr/>
            <a:r>
              <a:t>ANALYZE THE BUILT MODEL’S</a:t>
            </a:r>
          </a:p>
        </p:txBody>
      </p:sp>
      <p:sp>
        <p:nvSpPr>
          <p:cNvPr id="202" name="Area under curve analysis to find out the best model."/>
          <p:cNvSpPr txBox="1"/>
          <p:nvPr>
            <p:ph type="body" idx="1"/>
          </p:nvPr>
        </p:nvSpPr>
        <p:spPr>
          <a:xfrm>
            <a:off x="2062384" y="4295990"/>
            <a:ext cx="20271931" cy="6957371"/>
          </a:xfrm>
          <a:prstGeom prst="rect">
            <a:avLst/>
          </a:prstGeom>
        </p:spPr>
        <p:txBody>
          <a:bodyPr/>
          <a:lstStyle/>
          <a:p>
            <a:pPr marL="685798" indent="-685798" algn="just" defTabSz="2438337">
              <a:lnSpc>
                <a:spcPct val="80000"/>
              </a:lnSpc>
              <a:spcBef>
                <a:spcPts val="4200"/>
              </a:spcBef>
              <a:buSzPct val="30000"/>
              <a:buBlip>
                <a:blip r:embed="rId2"/>
              </a:buBlip>
              <a:defRPr b="0" sz="4900">
                <a:latin typeface="Baskerville"/>
                <a:ea typeface="Baskerville"/>
                <a:cs typeface="Baskerville"/>
                <a:sym typeface="Baskerville"/>
              </a:defRPr>
            </a:pPr>
            <a:r>
              <a:t>R2 Score.</a:t>
            </a:r>
          </a:p>
          <a:p>
            <a:pPr marL="685798" indent="-685798" algn="just" defTabSz="2438337">
              <a:lnSpc>
                <a:spcPct val="80000"/>
              </a:lnSpc>
              <a:spcBef>
                <a:spcPts val="4200"/>
              </a:spcBef>
              <a:buSzPct val="30000"/>
              <a:buBlip>
                <a:blip r:embed="rId2"/>
              </a:buBlip>
              <a:defRPr b="0" sz="4900">
                <a:latin typeface="Baskerville"/>
                <a:ea typeface="Baskerville"/>
                <a:cs typeface="Baskerville"/>
                <a:sym typeface="Baskerville"/>
              </a:defRPr>
            </a:pPr>
            <a:r>
              <a:t>Root Mean Square Error.</a:t>
            </a:r>
          </a:p>
          <a:p>
            <a:pPr marL="685798" indent="-685798" algn="just" defTabSz="2438337">
              <a:lnSpc>
                <a:spcPct val="80000"/>
              </a:lnSpc>
              <a:spcBef>
                <a:spcPts val="4200"/>
              </a:spcBef>
              <a:buSzPct val="30000"/>
              <a:buBlip>
                <a:blip r:embed="rId2"/>
              </a:buBlip>
              <a:defRPr b="0" sz="4900">
                <a:latin typeface="Baskerville"/>
                <a:ea typeface="Baskerville"/>
                <a:cs typeface="Baskerville"/>
                <a:sym typeface="Baskerville"/>
              </a:defRPr>
            </a:pPr>
            <a:r>
              <a:t>Mean Square Error.</a:t>
            </a:r>
          </a:p>
          <a:p>
            <a:pPr marL="685798" indent="-685798" algn="just" defTabSz="2438337">
              <a:lnSpc>
                <a:spcPct val="80000"/>
              </a:lnSpc>
              <a:spcBef>
                <a:spcPts val="4200"/>
              </a:spcBef>
              <a:buSzPct val="30000"/>
              <a:buBlip>
                <a:blip r:embed="rId2"/>
              </a:buBlip>
              <a:defRPr b="0" sz="4900">
                <a:latin typeface="Baskerville"/>
                <a:ea typeface="Baskerville"/>
                <a:cs typeface="Baskerville"/>
                <a:sym typeface="Baskerville"/>
              </a:defRPr>
            </a:pPr>
            <a:r>
              <a:t>Mean Absolute Error.</a:t>
            </a:r>
          </a:p>
        </p:txBody>
      </p:sp>
      <p:sp>
        <p:nvSpPr>
          <p:cNvPr id="203" name="Slide Number"/>
          <p:cNvSpPr txBox="1"/>
          <p:nvPr>
            <p:ph type="sldNum" sz="quarter" idx="4294967295"/>
          </p:nvPr>
        </p:nvSpPr>
        <p:spPr>
          <a:xfrm>
            <a:off x="12074804" y="13131800"/>
            <a:ext cx="234392"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4" name="Google Shape;174;p25" descr="Google Shape;174;p25"/>
          <p:cNvPicPr>
            <a:picLocks noChangeAspect="1"/>
          </p:cNvPicPr>
          <p:nvPr/>
        </p:nvPicPr>
        <p:blipFill>
          <a:blip r:embed="rId3">
            <a:extLst/>
          </a:blip>
          <a:stretch>
            <a:fillRect/>
          </a:stretch>
        </p:blipFill>
        <p:spPr>
          <a:xfrm>
            <a:off x="0" y="1"/>
            <a:ext cx="1361626" cy="11920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blinds dir="vert"/>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29_Lookbook">
  <a:themeElements>
    <a:clrScheme name="29_Lookbook">
      <a:dk1>
        <a:srgbClr val="000000"/>
      </a:dk1>
      <a:lt1>
        <a:srgbClr val="F6F7F2"/>
      </a:lt1>
      <a:dk2>
        <a:srgbClr val="A7A7A7"/>
      </a:dk2>
      <a:lt2>
        <a:srgbClr val="535353"/>
      </a:lt2>
      <a:accent1>
        <a:srgbClr val="B9CAD3"/>
      </a:accent1>
      <a:accent2>
        <a:srgbClr val="8CBAD7"/>
      </a:accent2>
      <a:accent3>
        <a:srgbClr val="B5AFC4"/>
      </a:accent3>
      <a:accent4>
        <a:srgbClr val="E8A6B1"/>
      </a:accent4>
      <a:accent5>
        <a:srgbClr val="FF8A6E"/>
      </a:accent5>
      <a:accent6>
        <a:srgbClr val="E2CF91"/>
      </a:accent6>
      <a:hlink>
        <a:srgbClr val="0000FF"/>
      </a:hlink>
      <a:folHlink>
        <a:srgbClr val="FF00FF"/>
      </a:folHlink>
    </a:clrScheme>
    <a:fontScheme name="29_Lookbook">
      <a:majorFont>
        <a:latin typeface="Helvetica Neue"/>
        <a:ea typeface="Helvetica Neue"/>
        <a:cs typeface="Helvetica Neue"/>
      </a:majorFont>
      <a:minorFont>
        <a:latin typeface="Helvetica"/>
        <a:ea typeface="Helvetica"/>
        <a:cs typeface="Helvetica"/>
      </a:minorFont>
    </a:fontScheme>
    <a:fmtScheme name="29_Look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6F7F2"/>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355600" rtl="0" fontAlgn="auto" latinLnBrk="0" hangingPunct="0">
          <a:lnSpc>
            <a:spcPct val="90000"/>
          </a:lnSpc>
          <a:spcBef>
            <a:spcPts val="4500"/>
          </a:spcBef>
          <a:spcAft>
            <a:spcPts val="0"/>
          </a:spcAft>
          <a:buClrTx/>
          <a:buSzTx/>
          <a:buFontTx/>
          <a:buNone/>
          <a:tabLst/>
          <a:defRPr b="0" baseline="0" cap="none" i="0" spc="0" strike="noStrike" sz="29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ctr" upright="0">
        <a:spAutoFit/>
      </a:bodyPr>
      <a:lstStyle>
        <a:defPPr marL="0" marR="0" indent="0" algn="ctr" defTabSz="355600" rtl="0" fontAlgn="auto" latinLnBrk="0" hangingPunct="0">
          <a:lnSpc>
            <a:spcPct val="90000"/>
          </a:lnSpc>
          <a:spcBef>
            <a:spcPts val="4500"/>
          </a:spcBef>
          <a:spcAft>
            <a:spcPts val="0"/>
          </a:spcAft>
          <a:buClrTx/>
          <a:buSzTx/>
          <a:buFontTx/>
          <a:buNone/>
          <a:tabLst/>
          <a:defRPr b="0" baseline="0" cap="none" i="0" spc="0" strike="noStrike" sz="29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9_Lookbook">
  <a:themeElements>
    <a:clrScheme name="29_Lookbook">
      <a:dk1>
        <a:srgbClr val="000000"/>
      </a:dk1>
      <a:lt1>
        <a:srgbClr val="FFFFFF"/>
      </a:lt1>
      <a:dk2>
        <a:srgbClr val="A7A7A7"/>
      </a:dk2>
      <a:lt2>
        <a:srgbClr val="535353"/>
      </a:lt2>
      <a:accent1>
        <a:srgbClr val="B9CAD3"/>
      </a:accent1>
      <a:accent2>
        <a:srgbClr val="8CBAD7"/>
      </a:accent2>
      <a:accent3>
        <a:srgbClr val="B5AFC4"/>
      </a:accent3>
      <a:accent4>
        <a:srgbClr val="E8A6B1"/>
      </a:accent4>
      <a:accent5>
        <a:srgbClr val="FF8A6E"/>
      </a:accent5>
      <a:accent6>
        <a:srgbClr val="E2CF91"/>
      </a:accent6>
      <a:hlink>
        <a:srgbClr val="0000FF"/>
      </a:hlink>
      <a:folHlink>
        <a:srgbClr val="FF00FF"/>
      </a:folHlink>
    </a:clrScheme>
    <a:fontScheme name="29_Lookbook">
      <a:majorFont>
        <a:latin typeface="Helvetica Neue"/>
        <a:ea typeface="Helvetica Neue"/>
        <a:cs typeface="Helvetica Neue"/>
      </a:majorFont>
      <a:minorFont>
        <a:latin typeface="Helvetica"/>
        <a:ea typeface="Helvetica"/>
        <a:cs typeface="Helvetica"/>
      </a:minorFont>
    </a:fontScheme>
    <a:fmtScheme name="29_Look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6F7F2"/>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355600" rtl="0" fontAlgn="auto" latinLnBrk="0" hangingPunct="0">
          <a:lnSpc>
            <a:spcPct val="90000"/>
          </a:lnSpc>
          <a:spcBef>
            <a:spcPts val="4500"/>
          </a:spcBef>
          <a:spcAft>
            <a:spcPts val="0"/>
          </a:spcAft>
          <a:buClrTx/>
          <a:buSzTx/>
          <a:buFontTx/>
          <a:buNone/>
          <a:tabLst/>
          <a:defRPr b="0" baseline="0" cap="none" i="0" spc="0" strike="noStrike" sz="29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ctr" upright="0">
        <a:spAutoFit/>
      </a:bodyPr>
      <a:lstStyle>
        <a:defPPr marL="0" marR="0" indent="0" algn="ctr" defTabSz="355600" rtl="0" fontAlgn="auto" latinLnBrk="0" hangingPunct="0">
          <a:lnSpc>
            <a:spcPct val="90000"/>
          </a:lnSpc>
          <a:spcBef>
            <a:spcPts val="4500"/>
          </a:spcBef>
          <a:spcAft>
            <a:spcPts val="0"/>
          </a:spcAft>
          <a:buClrTx/>
          <a:buSzTx/>
          <a:buFontTx/>
          <a:buNone/>
          <a:tabLst/>
          <a:defRPr b="0" baseline="0" cap="none" i="0" spc="0" strike="noStrike" sz="29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