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36"/>
    <a:srgbClr val="171717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7063CF-028E-4CC9-9CAF-58D934DC0819}" v="44" dt="2020-02-18T20:57:50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C. Morley" userId="c73c77e1fcd42392" providerId="LiveId" clId="{2D7063CF-028E-4CC9-9CAF-58D934DC0819}"/>
    <pc:docChg chg="undo custSel addSld modSld">
      <pc:chgData name="David C. Morley" userId="c73c77e1fcd42392" providerId="LiveId" clId="{2D7063CF-028E-4CC9-9CAF-58D934DC0819}" dt="2020-02-18T20:59:39.170" v="172" actId="1037"/>
      <pc:docMkLst>
        <pc:docMk/>
      </pc:docMkLst>
      <pc:sldChg chg="addSp delSp modSp add">
        <pc:chgData name="David C. Morley" userId="c73c77e1fcd42392" providerId="LiveId" clId="{2D7063CF-028E-4CC9-9CAF-58D934DC0819}" dt="2020-02-18T20:27:14.734" v="88" actId="478"/>
        <pc:sldMkLst>
          <pc:docMk/>
          <pc:sldMk cId="150456900" sldId="257"/>
        </pc:sldMkLst>
        <pc:spChg chg="del">
          <ac:chgData name="David C. Morley" userId="c73c77e1fcd42392" providerId="LiveId" clId="{2D7063CF-028E-4CC9-9CAF-58D934DC0819}" dt="2020-02-18T20:18:49.895" v="1" actId="478"/>
          <ac:spMkLst>
            <pc:docMk/>
            <pc:sldMk cId="150456900" sldId="257"/>
            <ac:spMk id="2" creationId="{4FB08DD6-1700-419B-BD70-30CDB5919743}"/>
          </ac:spMkLst>
        </pc:spChg>
        <pc:spChg chg="del">
          <ac:chgData name="David C. Morley" userId="c73c77e1fcd42392" providerId="LiveId" clId="{2D7063CF-028E-4CC9-9CAF-58D934DC0819}" dt="2020-02-18T20:18:49.895" v="1" actId="478"/>
          <ac:spMkLst>
            <pc:docMk/>
            <pc:sldMk cId="150456900" sldId="257"/>
            <ac:spMk id="3" creationId="{AD19EF03-1D76-4C55-880E-B003481088AD}"/>
          </ac:spMkLst>
        </pc:spChg>
        <pc:spChg chg="add del mod">
          <ac:chgData name="David C. Morley" userId="c73c77e1fcd42392" providerId="LiveId" clId="{2D7063CF-028E-4CC9-9CAF-58D934DC0819}" dt="2020-02-18T20:25:18.015" v="71" actId="11529"/>
          <ac:spMkLst>
            <pc:docMk/>
            <pc:sldMk cId="150456900" sldId="257"/>
            <ac:spMk id="8" creationId="{AC368446-3204-4634-937B-F9C316E8AA89}"/>
          </ac:spMkLst>
        </pc:spChg>
        <pc:spChg chg="add mod">
          <ac:chgData name="David C. Morley" userId="c73c77e1fcd42392" providerId="LiveId" clId="{2D7063CF-028E-4CC9-9CAF-58D934DC0819}" dt="2020-02-18T20:27:06.721" v="87" actId="1076"/>
          <ac:spMkLst>
            <pc:docMk/>
            <pc:sldMk cId="150456900" sldId="257"/>
            <ac:spMk id="9" creationId="{C6B9ECD7-C1FB-4502-8991-786106CE0B37}"/>
          </ac:spMkLst>
        </pc:spChg>
        <pc:picChg chg="add del mod ord modCrop">
          <ac:chgData name="David C. Morley" userId="c73c77e1fcd42392" providerId="LiveId" clId="{2D7063CF-028E-4CC9-9CAF-58D934DC0819}" dt="2020-02-18T20:26:56.626" v="86" actId="18131"/>
          <ac:picMkLst>
            <pc:docMk/>
            <pc:sldMk cId="150456900" sldId="257"/>
            <ac:picMk id="5" creationId="{F0802803-3601-443F-8178-D9E2836F3286}"/>
          </ac:picMkLst>
        </pc:picChg>
        <pc:picChg chg="add del mod">
          <ac:chgData name="David C. Morley" userId="c73c77e1fcd42392" providerId="LiveId" clId="{2D7063CF-028E-4CC9-9CAF-58D934DC0819}" dt="2020-02-18T20:27:14.734" v="88" actId="478"/>
          <ac:picMkLst>
            <pc:docMk/>
            <pc:sldMk cId="150456900" sldId="257"/>
            <ac:picMk id="7" creationId="{366C15BE-5A14-40D2-A4BD-7D81EE122DFF}"/>
          </ac:picMkLst>
        </pc:picChg>
      </pc:sldChg>
      <pc:sldChg chg="addSp modSp add">
        <pc:chgData name="David C. Morley" userId="c73c77e1fcd42392" providerId="LiveId" clId="{2D7063CF-028E-4CC9-9CAF-58D934DC0819}" dt="2020-02-18T20:59:39.170" v="172" actId="1037"/>
        <pc:sldMkLst>
          <pc:docMk/>
          <pc:sldMk cId="698280159" sldId="258"/>
        </pc:sldMkLst>
        <pc:spChg chg="add mod">
          <ac:chgData name="David C. Morley" userId="c73c77e1fcd42392" providerId="LiveId" clId="{2D7063CF-028E-4CC9-9CAF-58D934DC0819}" dt="2020-02-18T20:57:04.870" v="126" actId="207"/>
          <ac:spMkLst>
            <pc:docMk/>
            <pc:sldMk cId="698280159" sldId="258"/>
            <ac:spMk id="5" creationId="{F1F9FA97-8C4A-4442-842C-9FF888A2F69F}"/>
          </ac:spMkLst>
        </pc:spChg>
        <pc:spChg chg="add mod">
          <ac:chgData name="David C. Morley" userId="c73c77e1fcd42392" providerId="LiveId" clId="{2D7063CF-028E-4CC9-9CAF-58D934DC0819}" dt="2020-02-18T20:59:39.170" v="172" actId="1037"/>
          <ac:spMkLst>
            <pc:docMk/>
            <pc:sldMk cId="698280159" sldId="258"/>
            <ac:spMk id="6" creationId="{5DC84E77-F726-4EA4-8F83-D9AAABE7B2E3}"/>
          </ac:spMkLst>
        </pc:spChg>
        <pc:picChg chg="add">
          <ac:chgData name="David C. Morley" userId="c73c77e1fcd42392" providerId="LiveId" clId="{2D7063CF-028E-4CC9-9CAF-58D934DC0819}" dt="2020-02-18T20:55:00.602" v="90"/>
          <ac:picMkLst>
            <pc:docMk/>
            <pc:sldMk cId="698280159" sldId="258"/>
            <ac:picMk id="4" creationId="{04655D8D-D643-417C-925F-83E0AC35034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B59C-B3B7-4AE0-BA1D-489F44A31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4F318-FCB8-4780-97CE-73B1C4DC2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55AF1-0BCE-49EA-90CE-C300E5E3D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674A-CEAB-466B-9EB4-6D827194B1E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99D4C-412C-4386-817F-81250E87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61A81-9BD9-4210-B650-0285EAD7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3151-C4D7-4862-8E0A-DA795364B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2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6E9B-9699-49EF-AA49-D9D830BC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A4BAF-1EE0-4EF7-BE4B-072046440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D30DA-0BA3-45E1-8FB2-8A0C12E6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674A-CEAB-466B-9EB4-6D827194B1E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53EA8-269B-422A-96A2-5509FC5E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C2D7C-58C3-4D17-AE5A-A5C29C3B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3151-C4D7-4862-8E0A-DA795364B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8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23172-9E1A-4EA7-8F70-91A94F90C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6E1F1-CADD-40D2-B90D-F747E99D2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E0C38-5A13-48AD-9442-5DA29A6A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674A-CEAB-466B-9EB4-6D827194B1E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76F2E-F53F-4F12-8F71-00034603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CD616-9BB6-4411-A14A-370A3BBE5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3151-C4D7-4862-8E0A-DA795364B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19915-D89D-42ED-A23E-459DD72F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5F85F-074E-423D-9111-97EB51BA3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4C71D-6484-4046-B04F-C5B4167A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674A-CEAB-466B-9EB4-6D827194B1E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73354-76DC-43FB-ACDF-B29464F03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E010D-E262-4EBD-AF97-A78FDF52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3151-C4D7-4862-8E0A-DA795364B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6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910B-F75F-424E-88ED-25E96EAC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D1DDF-ADB7-457C-B8AC-AF95F9582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C153F-F90E-445A-9703-B69D1B21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674A-CEAB-466B-9EB4-6D827194B1E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3AFFC-6F7D-49DC-A6DE-3CADBC80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4F082-8DFF-4AA2-B3AD-500C9358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3151-C4D7-4862-8E0A-DA795364B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1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FF74-0ED7-48FD-886B-EF86C4E8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33ADA-630B-404D-87CC-F8881E72E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5CDAC-037E-41CD-8443-65877E083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BC3AF-13AA-48A0-B061-5A68A847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674A-CEAB-466B-9EB4-6D827194B1E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FBD5E-3EAC-424F-A26B-A0140569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46D37-BCF7-4D2F-A07A-8CD3CC09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3151-C4D7-4862-8E0A-DA795364B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61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7743B-E7A0-4004-A1B9-8C8A64AD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44600-0F0A-4C4E-89FA-8F9B799CD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A6AA7-7D69-44CD-A077-BC5C2BA2B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2BF1FF-D8C2-4505-870C-DF357DB17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6FD5B-4A59-4C44-84BF-7A5157900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F60EE-BD4C-4328-A7EC-028CA5C7A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674A-CEAB-466B-9EB4-6D827194B1E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B3B66A-EBF1-47B7-85D4-20211C038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A93C27-87CA-4695-A90F-CA94C63B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3151-C4D7-4862-8E0A-DA795364B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4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211E-BF87-4339-8D8B-7859148CA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C69610-1025-4D9F-A4C3-48C85974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674A-CEAB-466B-9EB4-6D827194B1E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23B96-0C6B-4C09-B87B-7B92E093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5CA01-9987-4F2F-AA25-5A848B6F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3151-C4D7-4862-8E0A-DA795364B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3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FCB54-D3D2-47F7-A1FE-BDBAFB570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674A-CEAB-466B-9EB4-6D827194B1E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9DBE1-57F6-471B-A177-89FFE12AD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BF74A-CB71-49A4-BF7E-E41BB775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3151-C4D7-4862-8E0A-DA795364B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0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AABED-2172-4C85-820F-92CD0F65C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0D8E-A743-4E1A-A49E-88CCFD072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B4C74-B21A-4FB8-B9FB-A2F71554A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3755A-0BCC-4AC3-A3D9-277B1989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674A-CEAB-466B-9EB4-6D827194B1E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F35F9-79A5-4839-B7A3-46019EC93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D8483-423C-439C-830D-05C9C7E47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3151-C4D7-4862-8E0A-DA795364B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1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D5B0-527B-415B-B7E6-33919C65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825244-AA55-4C56-BED2-1690F2AEE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6FD81-A240-4EF7-AF01-053DB0DF8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BE331-686C-4FA8-A8EB-322417A47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674A-CEAB-466B-9EB4-6D827194B1E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9C974-B690-4FD7-811C-0BC6C48E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1C219-9F63-44D4-8DF6-3A439A4F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3151-C4D7-4862-8E0A-DA795364B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0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68A8D4-5036-4399-9453-67D58A56B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BA7A0-D3C6-48C9-ABFA-4DA202ECC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FC35D-B497-4281-A0DE-D4EDD1642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A674A-CEAB-466B-9EB4-6D827194B1E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39FC0-5003-4336-9A54-A5955A111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65684-46F6-41FA-9FAF-7E0113BAB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B3151-C4D7-4862-8E0A-DA795364B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8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1905967-9149-4940-A4A4-CE0AF5BC67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0" r="-2" b="-2"/>
          <a:stretch/>
        </p:blipFill>
        <p:spPr>
          <a:xfrm>
            <a:off x="321731" y="321732"/>
            <a:ext cx="5728548" cy="6214533"/>
          </a:xfrm>
          <a:prstGeom prst="rect">
            <a:avLst/>
          </a:prstGeom>
        </p:spPr>
      </p:pic>
      <p:pic>
        <p:nvPicPr>
          <p:cNvPr id="7" name="Picture 6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EDAEDCF7-BAD9-4BDD-B706-01E2927A11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35" t="2066" r="16550" b="23457"/>
          <a:stretch/>
        </p:blipFill>
        <p:spPr>
          <a:xfrm>
            <a:off x="6098502" y="321732"/>
            <a:ext cx="5728548" cy="62179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8D0B61F-5830-4240-B4BA-22898095245F}"/>
              </a:ext>
            </a:extLst>
          </p:cNvPr>
          <p:cNvSpPr/>
          <p:nvPr/>
        </p:nvSpPr>
        <p:spPr>
          <a:xfrm>
            <a:off x="1566651" y="321732"/>
            <a:ext cx="32387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Test Image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64590-C190-45D8-B22D-464990373C8F}"/>
              </a:ext>
            </a:extLst>
          </p:cNvPr>
          <p:cNvSpPr/>
          <p:nvPr/>
        </p:nvSpPr>
        <p:spPr>
          <a:xfrm>
            <a:off x="7252630" y="321732"/>
            <a:ext cx="34202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Best Match</a:t>
            </a:r>
          </a:p>
        </p:txBody>
      </p:sp>
    </p:spTree>
    <p:extLst>
      <p:ext uri="{BB962C8B-B14F-4D97-AF65-F5344CB8AC3E}">
        <p14:creationId xmlns:p14="http://schemas.microsoft.com/office/powerpoint/2010/main" val="236652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building, sitting, small&#10;&#10;Description automatically generated">
            <a:extLst>
              <a:ext uri="{FF2B5EF4-FFF2-40B4-BE49-F238E27FC236}">
                <a16:creationId xmlns:a16="http://schemas.microsoft.com/office/drawing/2014/main" id="{F0802803-3601-443F-8178-D9E2836F32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37" b="27413"/>
          <a:stretch/>
        </p:blipFill>
        <p:spPr>
          <a:xfrm>
            <a:off x="3524250" y="1500188"/>
            <a:ext cx="5143500" cy="3857625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C6B9ECD7-C1FB-4502-8991-786106CE0B37}"/>
              </a:ext>
            </a:extLst>
          </p:cNvPr>
          <p:cNvSpPr/>
          <p:nvPr/>
        </p:nvSpPr>
        <p:spPr>
          <a:xfrm>
            <a:off x="6817908" y="1617785"/>
            <a:ext cx="1849841" cy="1022404"/>
          </a:xfrm>
          <a:prstGeom prst="wedgeEllipseCallout">
            <a:avLst>
              <a:gd name="adj1" fmla="val -56180"/>
              <a:gd name="adj2" fmla="val 439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“That’s one small step for man!”</a:t>
            </a:r>
          </a:p>
        </p:txBody>
      </p:sp>
    </p:spTree>
    <p:extLst>
      <p:ext uri="{BB962C8B-B14F-4D97-AF65-F5344CB8AC3E}">
        <p14:creationId xmlns:p14="http://schemas.microsoft.com/office/powerpoint/2010/main" val="150456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01072-4335-4A70-A3AA-965F9240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8B87B-42BD-4505-878C-77B7DAC17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655D8D-D643-417C-925F-83E0AC350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1F9FA97-8C4A-4442-842C-9FF888A2F69F}"/>
              </a:ext>
            </a:extLst>
          </p:cNvPr>
          <p:cNvSpPr/>
          <p:nvPr/>
        </p:nvSpPr>
        <p:spPr>
          <a:xfrm rot="20265188">
            <a:off x="6772946" y="3051633"/>
            <a:ext cx="631442" cy="3297688"/>
          </a:xfrm>
          <a:prstGeom prst="rect">
            <a:avLst/>
          </a:prstGeom>
          <a:gradFill flip="none" rotWithShape="1">
            <a:gsLst>
              <a:gs pos="0">
                <a:srgbClr val="313131"/>
              </a:gs>
              <a:gs pos="49000">
                <a:srgbClr val="363636"/>
              </a:gs>
              <a:gs pos="100000">
                <a:srgbClr val="17171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C84E77-F726-4EA4-8F83-D9AAABE7B2E3}"/>
              </a:ext>
            </a:extLst>
          </p:cNvPr>
          <p:cNvSpPr txBox="1"/>
          <p:nvPr/>
        </p:nvSpPr>
        <p:spPr>
          <a:xfrm rot="4092729">
            <a:off x="5302598" y="4219097"/>
            <a:ext cx="3350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Word2Vec</a:t>
            </a:r>
          </a:p>
        </p:txBody>
      </p:sp>
    </p:spTree>
    <p:extLst>
      <p:ext uri="{BB962C8B-B14F-4D97-AF65-F5344CB8AC3E}">
        <p14:creationId xmlns:p14="http://schemas.microsoft.com/office/powerpoint/2010/main" val="698280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13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C. Morley</dc:creator>
  <cp:lastModifiedBy>David C. Morley</cp:lastModifiedBy>
  <cp:revision>2</cp:revision>
  <dcterms:created xsi:type="dcterms:W3CDTF">2020-02-17T22:31:09Z</dcterms:created>
  <dcterms:modified xsi:type="dcterms:W3CDTF">2020-02-18T20:59:48Z</dcterms:modified>
</cp:coreProperties>
</file>