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swald Bold" charset="1" panose="00000800000000000000"/>
      <p:regular r:id="rId26"/>
    </p:embeddedFont>
    <p:embeddedFont>
      <p:font typeface="DM Sans" charset="1" panose="00000000000000000000"/>
      <p:regular r:id="rId27"/>
    </p:embeddedFont>
    <p:embeddedFont>
      <p:font typeface="DM Sans Bold" charset="1" panose="00000000000000000000"/>
      <p:regular r:id="rId28"/>
    </p:embeddedFont>
    <p:embeddedFont>
      <p:font typeface="Helvetica World" charset="1" panose="020B0500040000020004"/>
      <p:regular r:id="rId29"/>
    </p:embeddedFont>
    <p:embeddedFont>
      <p:font typeface="Oswald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51.png" Type="http://schemas.openxmlformats.org/officeDocument/2006/relationships/image"/><Relationship Id="rId8" Target="../media/image52.sv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svg" Type="http://schemas.openxmlformats.org/officeDocument/2006/relationships/image"/><Relationship Id="rId11" Target="../media/image60.png" Type="http://schemas.openxmlformats.org/officeDocument/2006/relationships/image"/><Relationship Id="rId12" Target="../media/image6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67.png" Type="http://schemas.openxmlformats.org/officeDocument/2006/relationships/image"/><Relationship Id="rId6" Target="../media/image68.png" Type="http://schemas.openxmlformats.org/officeDocument/2006/relationships/image"/><Relationship Id="rId7" Target="../media/image69.png" Type="http://schemas.openxmlformats.org/officeDocument/2006/relationships/image"/><Relationship Id="rId8" Target="../media/image70.png" Type="http://schemas.openxmlformats.org/officeDocument/2006/relationships/image"/><Relationship Id="rId9" Target="../media/image7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7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BD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533198"/>
            <a:ext cx="16230600" cy="338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b="true" sz="9839" spc="964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AULA VIRTUAL HOSPITALARIA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2035182"/>
            <a:ext cx="9815307" cy="116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2"/>
              </a:lnSpc>
            </a:pPr>
            <a:r>
              <a:rPr lang="en-US" b="true" sz="6863" spc="672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5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3063" y="4623870"/>
            <a:ext cx="13578845" cy="136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89"/>
              </a:lnSpc>
            </a:pPr>
            <a:r>
              <a:rPr lang="en-US" b="true" sz="8108" spc="79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OBJETIVO DEL PROYECTO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74871" y="3995372"/>
            <a:ext cx="1805937" cy="2743827"/>
          </a:xfrm>
          <a:custGeom>
            <a:avLst/>
            <a:gdLst/>
            <a:ahLst/>
            <a:cxnLst/>
            <a:rect r="r" b="b" t="t" l="l"/>
            <a:pathLst>
              <a:path h="2743827" w="1805937">
                <a:moveTo>
                  <a:pt x="0" y="0"/>
                </a:moveTo>
                <a:lnTo>
                  <a:pt x="1805937" y="0"/>
                </a:lnTo>
                <a:lnTo>
                  <a:pt x="1805937" y="2743826"/>
                </a:lnTo>
                <a:lnTo>
                  <a:pt x="0" y="2743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2415236" y="7174418"/>
            <a:ext cx="13457529" cy="0"/>
          </a:xfrm>
          <a:prstGeom prst="line">
            <a:avLst/>
          </a:prstGeom>
          <a:ln cap="flat" w="38100">
            <a:solidFill>
              <a:srgbClr val="0A35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154683" y="6952434"/>
            <a:ext cx="446314" cy="4463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51869" y="4465470"/>
            <a:ext cx="1926673" cy="106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7"/>
              </a:lnSpc>
            </a:pPr>
            <a:r>
              <a:rPr lang="en-US" b="true" sz="6294" spc="61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33785" y="7572625"/>
            <a:ext cx="3088109" cy="147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b="true" sz="2128" spc="208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DESARROLLAR MÓDULO DE SEGUIMIENTO ACADÉMICO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581903" y="3995372"/>
            <a:ext cx="1805937" cy="2743827"/>
          </a:xfrm>
          <a:custGeom>
            <a:avLst/>
            <a:gdLst/>
            <a:ahLst/>
            <a:cxnLst/>
            <a:rect r="r" b="b" t="t" l="l"/>
            <a:pathLst>
              <a:path h="2743827" w="1805937">
                <a:moveTo>
                  <a:pt x="0" y="0"/>
                </a:moveTo>
                <a:lnTo>
                  <a:pt x="1805937" y="0"/>
                </a:lnTo>
                <a:lnTo>
                  <a:pt x="1805937" y="2743826"/>
                </a:lnTo>
                <a:lnTo>
                  <a:pt x="0" y="2743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261715" y="6952434"/>
            <a:ext cx="446314" cy="44631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521535" y="4495066"/>
            <a:ext cx="1926673" cy="106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7"/>
              </a:lnSpc>
            </a:pPr>
            <a:r>
              <a:rPr lang="en-US" b="true" sz="6294" spc="61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690946" y="3995372"/>
            <a:ext cx="1805937" cy="2743827"/>
          </a:xfrm>
          <a:custGeom>
            <a:avLst/>
            <a:gdLst/>
            <a:ahLst/>
            <a:cxnLst/>
            <a:rect r="r" b="b" t="t" l="l"/>
            <a:pathLst>
              <a:path h="2743827" w="1805937">
                <a:moveTo>
                  <a:pt x="0" y="0"/>
                </a:moveTo>
                <a:lnTo>
                  <a:pt x="1805937" y="0"/>
                </a:lnTo>
                <a:lnTo>
                  <a:pt x="1805937" y="2743826"/>
                </a:lnTo>
                <a:lnTo>
                  <a:pt x="0" y="2743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370757" y="6952434"/>
            <a:ext cx="446314" cy="44631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630578" y="4495066"/>
            <a:ext cx="1926673" cy="106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7"/>
              </a:lnSpc>
            </a:pPr>
            <a:r>
              <a:rPr lang="en-US" b="true" sz="6294" spc="61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799989" y="3995372"/>
            <a:ext cx="1805937" cy="2743827"/>
          </a:xfrm>
          <a:custGeom>
            <a:avLst/>
            <a:gdLst/>
            <a:ahLst/>
            <a:cxnLst/>
            <a:rect r="r" b="b" t="t" l="l"/>
            <a:pathLst>
              <a:path h="2743827" w="1805937">
                <a:moveTo>
                  <a:pt x="0" y="0"/>
                </a:moveTo>
                <a:lnTo>
                  <a:pt x="1805936" y="0"/>
                </a:lnTo>
                <a:lnTo>
                  <a:pt x="1805936" y="2743826"/>
                </a:lnTo>
                <a:lnTo>
                  <a:pt x="0" y="2743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3479800" y="6952434"/>
            <a:ext cx="446314" cy="44631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739620" y="4495695"/>
            <a:ext cx="1926673" cy="106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7"/>
              </a:lnSpc>
            </a:pPr>
            <a:r>
              <a:rPr lang="en-US" b="true" sz="6294" spc="61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245411" y="7572625"/>
            <a:ext cx="2413651" cy="147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b="true" sz="2128" spc="208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DESARROLLAR UN SISTEMA DE GESTIÓN EFICAZ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354454" y="7572625"/>
            <a:ext cx="2413651" cy="221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b="true" sz="2128" spc="208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CENTRALIZAR  INFORMACIÓN DE LA ORGANIZACIÓN SOBRE ALUMNOS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63497" y="7573883"/>
            <a:ext cx="2413651" cy="147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b="true" sz="2128" spc="208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AUTOMATIZAR GESTIÓN HORARIA Y ACADÉMICA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10799999">
            <a:off x="-3797091" y="-6943654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190553" y="1564561"/>
            <a:ext cx="13906894" cy="155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700"/>
              </a:lnSpc>
              <a:spcBef>
                <a:spcPct val="0"/>
              </a:spcBef>
            </a:pPr>
            <a:r>
              <a:rPr lang="en-US" b="true" sz="9203" spc="901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OBJETIVOS ESPECÍFICOS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5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5626" y="4363303"/>
            <a:ext cx="13578845" cy="141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b="true" sz="8407" spc="823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SOLUCIÓN PROPUESTA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8358223" y="205226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104069" y="2906452"/>
            <a:ext cx="1611154" cy="16111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48933" t="-26649" r="-177385" b="-15648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104069" y="4823988"/>
            <a:ext cx="1611154" cy="16111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81274" t="-27627" r="-46403" b="-15668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315205" y="3917011"/>
            <a:ext cx="1733109" cy="173310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8496" t="-9912" r="-9912" b="-849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315205" y="6165991"/>
            <a:ext cx="1733109" cy="173310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21240" t="-21948" r="-23364" b="-22656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361656" y="8413450"/>
            <a:ext cx="1686658" cy="168665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37103" t="-9457" r="-35648" b="-6329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104069" y="6802296"/>
            <a:ext cx="1611154" cy="161115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51021" t="-161461" r="-180285" b="-25996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104069" y="8661100"/>
            <a:ext cx="1545670" cy="154567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91361" t="-168196" r="-52322" b="-3000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988749" y="1814848"/>
            <a:ext cx="6011574" cy="60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8"/>
              </a:lnSpc>
            </a:pPr>
            <a:r>
              <a:rPr lang="en-US" b="true" sz="3614" spc="191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ELEMENTOS INNOVADORES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30544" y="3280789"/>
            <a:ext cx="2608542" cy="82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12"/>
              </a:lnSpc>
              <a:spcBef>
                <a:spcPct val="0"/>
              </a:spcBef>
            </a:pPr>
            <a:r>
              <a:rPr lang="en-US" b="true" sz="1603" spc="157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NUEVO SISTEMA DE GESTIÓN DENTRO DE LA ORGANIZACIÓN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30544" y="5218880"/>
            <a:ext cx="2608542" cy="82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12"/>
              </a:lnSpc>
              <a:spcBef>
                <a:spcPct val="0"/>
              </a:spcBef>
            </a:pPr>
            <a:r>
              <a:rPr lang="en-US" b="true" sz="1603" spc="157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VISUALIZACIÓN DE DASHBOARDS Y CARGA HORARIA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15205" y="2797853"/>
            <a:ext cx="6011574" cy="60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8"/>
              </a:lnSpc>
            </a:pPr>
            <a:r>
              <a:rPr lang="en-US" b="true" sz="3614" spc="191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VALOR AGREGADO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81965" y="6702393"/>
            <a:ext cx="3170209" cy="64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REGISTRO DE VISITA DEL DOCENTE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81965" y="4286726"/>
            <a:ext cx="3582861" cy="97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IMPULSO EN EL PROGRESO DE LOS ESTUDIANTES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81965" y="8820022"/>
            <a:ext cx="3582861" cy="97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MEJORA EN LA GESTIÓN DE EDUCACIÓN HOSPITALARIA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830544" y="7176633"/>
            <a:ext cx="2608542" cy="82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12"/>
              </a:lnSpc>
              <a:spcBef>
                <a:spcPct val="0"/>
              </a:spcBef>
            </a:pPr>
            <a:r>
              <a:rPr lang="en-US" b="true" sz="1603" spc="157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SISTEMA DE MATRÍCULAS DIGITALIZADAS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30544" y="9074264"/>
            <a:ext cx="2608542" cy="82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12"/>
              </a:lnSpc>
              <a:spcBef>
                <a:spcPct val="0"/>
              </a:spcBef>
            </a:pPr>
            <a:r>
              <a:rPr lang="en-US" b="true" sz="1603" spc="157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SISTEMA DE REGISTRO DE PROGRESO ESTUDIANTIL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1881" y="3683737"/>
            <a:ext cx="2743714" cy="2183758"/>
            <a:chOff x="0" y="0"/>
            <a:chExt cx="1006343" cy="8009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6343" cy="800962"/>
            </a:xfrm>
            <a:custGeom>
              <a:avLst/>
              <a:gdLst/>
              <a:ahLst/>
              <a:cxnLst/>
              <a:rect r="r" b="b" t="t" l="l"/>
              <a:pathLst>
                <a:path h="800962" w="1006343">
                  <a:moveTo>
                    <a:pt x="87472" y="0"/>
                  </a:moveTo>
                  <a:lnTo>
                    <a:pt x="918871" y="0"/>
                  </a:lnTo>
                  <a:cubicBezTo>
                    <a:pt x="967181" y="0"/>
                    <a:pt x="1006343" y="39163"/>
                    <a:pt x="1006343" y="87472"/>
                  </a:cubicBezTo>
                  <a:lnTo>
                    <a:pt x="1006343" y="713489"/>
                  </a:lnTo>
                  <a:cubicBezTo>
                    <a:pt x="1006343" y="736689"/>
                    <a:pt x="997128" y="758938"/>
                    <a:pt x="980723" y="775342"/>
                  </a:cubicBezTo>
                  <a:cubicBezTo>
                    <a:pt x="964319" y="791746"/>
                    <a:pt x="942070" y="800962"/>
                    <a:pt x="918871" y="800962"/>
                  </a:cubicBezTo>
                  <a:lnTo>
                    <a:pt x="87472" y="800962"/>
                  </a:lnTo>
                  <a:cubicBezTo>
                    <a:pt x="39163" y="800962"/>
                    <a:pt x="0" y="761799"/>
                    <a:pt x="0" y="713489"/>
                  </a:cubicBezTo>
                  <a:lnTo>
                    <a:pt x="0" y="87472"/>
                  </a:lnTo>
                  <a:cubicBezTo>
                    <a:pt x="0" y="64273"/>
                    <a:pt x="9216" y="42024"/>
                    <a:pt x="25620" y="25620"/>
                  </a:cubicBezTo>
                  <a:cubicBezTo>
                    <a:pt x="42024" y="9216"/>
                    <a:pt x="64273" y="0"/>
                    <a:pt x="87472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06343" cy="820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2142" y="6048063"/>
            <a:ext cx="2932415" cy="1130197"/>
            <a:chOff x="0" y="0"/>
            <a:chExt cx="1075555" cy="4145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414535"/>
            </a:xfrm>
            <a:custGeom>
              <a:avLst/>
              <a:gdLst/>
              <a:ahLst/>
              <a:cxnLst/>
              <a:rect r="r" b="b" t="t" l="l"/>
              <a:pathLst>
                <a:path h="41453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32692"/>
                  </a:lnTo>
                  <a:cubicBezTo>
                    <a:pt x="1075555" y="377893"/>
                    <a:pt x="1038913" y="414535"/>
                    <a:pt x="993712" y="414535"/>
                  </a:cubicBezTo>
                  <a:lnTo>
                    <a:pt x="81844" y="414535"/>
                  </a:lnTo>
                  <a:cubicBezTo>
                    <a:pt x="60137" y="414535"/>
                    <a:pt x="39320" y="405913"/>
                    <a:pt x="23971" y="390564"/>
                  </a:cubicBezTo>
                  <a:cubicBezTo>
                    <a:pt x="8623" y="375215"/>
                    <a:pt x="0" y="354398"/>
                    <a:pt x="0" y="3326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43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801443" y="4296588"/>
            <a:ext cx="2932415" cy="2351362"/>
            <a:chOff x="0" y="0"/>
            <a:chExt cx="1075555" cy="8624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01443" y="6757384"/>
            <a:ext cx="2932415" cy="1704753"/>
            <a:chOff x="0" y="0"/>
            <a:chExt cx="1075555" cy="6252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625272"/>
            </a:xfrm>
            <a:custGeom>
              <a:avLst/>
              <a:gdLst/>
              <a:ahLst/>
              <a:cxnLst/>
              <a:rect r="r" b="b" t="t" l="l"/>
              <a:pathLst>
                <a:path h="625272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43428"/>
                  </a:lnTo>
                  <a:cubicBezTo>
                    <a:pt x="1075555" y="565134"/>
                    <a:pt x="1066932" y="585952"/>
                    <a:pt x="1051584" y="601300"/>
                  </a:cubicBezTo>
                  <a:cubicBezTo>
                    <a:pt x="1036235" y="616649"/>
                    <a:pt x="1015418" y="625272"/>
                    <a:pt x="993712" y="625272"/>
                  </a:cubicBezTo>
                  <a:lnTo>
                    <a:pt x="81844" y="625272"/>
                  </a:lnTo>
                  <a:cubicBezTo>
                    <a:pt x="60137" y="625272"/>
                    <a:pt x="39320" y="616649"/>
                    <a:pt x="23971" y="601300"/>
                  </a:cubicBezTo>
                  <a:cubicBezTo>
                    <a:pt x="8623" y="585952"/>
                    <a:pt x="0" y="565134"/>
                    <a:pt x="0" y="543428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75555" cy="64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62533" y="3683737"/>
            <a:ext cx="2932415" cy="2351362"/>
            <a:chOff x="0" y="0"/>
            <a:chExt cx="1075555" cy="8624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562533" y="6144533"/>
            <a:ext cx="2932415" cy="1166372"/>
            <a:chOff x="0" y="0"/>
            <a:chExt cx="1075555" cy="4278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5555" cy="427803"/>
            </a:xfrm>
            <a:custGeom>
              <a:avLst/>
              <a:gdLst/>
              <a:ahLst/>
              <a:cxnLst/>
              <a:rect r="r" b="b" t="t" l="l"/>
              <a:pathLst>
                <a:path h="427803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45960"/>
                  </a:lnTo>
                  <a:cubicBezTo>
                    <a:pt x="1075555" y="391161"/>
                    <a:pt x="1038913" y="427803"/>
                    <a:pt x="993712" y="427803"/>
                  </a:cubicBezTo>
                  <a:lnTo>
                    <a:pt x="81844" y="427803"/>
                  </a:lnTo>
                  <a:cubicBezTo>
                    <a:pt x="60137" y="427803"/>
                    <a:pt x="39320" y="419181"/>
                    <a:pt x="23971" y="403832"/>
                  </a:cubicBezTo>
                  <a:cubicBezTo>
                    <a:pt x="8623" y="388483"/>
                    <a:pt x="0" y="367666"/>
                    <a:pt x="0" y="34596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075555" cy="446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885381">
            <a:off x="6734116" y="7247981"/>
            <a:ext cx="830256" cy="234547"/>
          </a:xfrm>
          <a:custGeom>
            <a:avLst/>
            <a:gdLst/>
            <a:ahLst/>
            <a:cxnLst/>
            <a:rect r="r" b="b" t="t" l="l"/>
            <a:pathLst>
              <a:path h="234547" w="830256">
                <a:moveTo>
                  <a:pt x="0" y="0"/>
                </a:moveTo>
                <a:lnTo>
                  <a:pt x="830256" y="0"/>
                </a:lnTo>
                <a:lnTo>
                  <a:pt x="830256" y="234548"/>
                </a:lnTo>
                <a:lnTo>
                  <a:pt x="0" y="2345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-8970905">
            <a:off x="3086379" y="6603033"/>
            <a:ext cx="717470" cy="202685"/>
          </a:xfrm>
          <a:custGeom>
            <a:avLst/>
            <a:gdLst/>
            <a:ahLst/>
            <a:cxnLst/>
            <a:rect r="r" b="b" t="t" l="l"/>
            <a:pathLst>
              <a:path h="202685" w="717470">
                <a:moveTo>
                  <a:pt x="717469" y="0"/>
                </a:moveTo>
                <a:lnTo>
                  <a:pt x="0" y="0"/>
                </a:lnTo>
                <a:lnTo>
                  <a:pt x="0" y="202685"/>
                </a:lnTo>
                <a:lnTo>
                  <a:pt x="717469" y="202685"/>
                </a:lnTo>
                <a:lnTo>
                  <a:pt x="7174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887923">
            <a:off x="-5265493" y="77045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1356271" y="4296588"/>
            <a:ext cx="2932415" cy="2351362"/>
            <a:chOff x="0" y="0"/>
            <a:chExt cx="1075555" cy="8624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356271" y="6757384"/>
            <a:ext cx="2932415" cy="1101722"/>
            <a:chOff x="0" y="0"/>
            <a:chExt cx="1075555" cy="40409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75555" cy="404091"/>
            </a:xfrm>
            <a:custGeom>
              <a:avLst/>
              <a:gdLst/>
              <a:ahLst/>
              <a:cxnLst/>
              <a:rect r="r" b="b" t="t" l="l"/>
              <a:pathLst>
                <a:path h="404091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22247"/>
                  </a:lnTo>
                  <a:cubicBezTo>
                    <a:pt x="1075555" y="367448"/>
                    <a:pt x="1038913" y="404091"/>
                    <a:pt x="993712" y="404091"/>
                  </a:cubicBezTo>
                  <a:lnTo>
                    <a:pt x="81844" y="404091"/>
                  </a:lnTo>
                  <a:cubicBezTo>
                    <a:pt x="60137" y="404091"/>
                    <a:pt x="39320" y="395468"/>
                    <a:pt x="23971" y="380120"/>
                  </a:cubicBezTo>
                  <a:cubicBezTo>
                    <a:pt x="8623" y="364771"/>
                    <a:pt x="0" y="343954"/>
                    <a:pt x="0" y="322247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1075555" cy="423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393037" y="3779297"/>
            <a:ext cx="2421401" cy="2030950"/>
          </a:xfrm>
          <a:custGeom>
            <a:avLst/>
            <a:gdLst/>
            <a:ahLst/>
            <a:cxnLst/>
            <a:rect r="r" b="b" t="t" l="l"/>
            <a:pathLst>
              <a:path h="2030950" w="2421401">
                <a:moveTo>
                  <a:pt x="0" y="0"/>
                </a:moveTo>
                <a:lnTo>
                  <a:pt x="2421401" y="0"/>
                </a:lnTo>
                <a:lnTo>
                  <a:pt x="2421401" y="2030950"/>
                </a:lnTo>
                <a:lnTo>
                  <a:pt x="0" y="2030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122640" y="4375581"/>
            <a:ext cx="2290021" cy="2290021"/>
          </a:xfrm>
          <a:custGeom>
            <a:avLst/>
            <a:gdLst/>
            <a:ahLst/>
            <a:cxnLst/>
            <a:rect r="r" b="b" t="t" l="l"/>
            <a:pathLst>
              <a:path h="2290021" w="2290021">
                <a:moveTo>
                  <a:pt x="0" y="0"/>
                </a:moveTo>
                <a:lnTo>
                  <a:pt x="2290021" y="0"/>
                </a:lnTo>
                <a:lnTo>
                  <a:pt x="2290021" y="2290021"/>
                </a:lnTo>
                <a:lnTo>
                  <a:pt x="0" y="2290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991158" y="3885871"/>
            <a:ext cx="2088199" cy="2088199"/>
          </a:xfrm>
          <a:custGeom>
            <a:avLst/>
            <a:gdLst/>
            <a:ahLst/>
            <a:cxnLst/>
            <a:rect r="r" b="b" t="t" l="l"/>
            <a:pathLst>
              <a:path h="2088199" w="2088199">
                <a:moveTo>
                  <a:pt x="0" y="0"/>
                </a:moveTo>
                <a:lnTo>
                  <a:pt x="2088199" y="0"/>
                </a:lnTo>
                <a:lnTo>
                  <a:pt x="2088199" y="2088199"/>
                </a:lnTo>
                <a:lnTo>
                  <a:pt x="0" y="20881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true" flipV="false" rot="-8970905">
            <a:off x="10496944" y="6755257"/>
            <a:ext cx="786493" cy="222184"/>
          </a:xfrm>
          <a:custGeom>
            <a:avLst/>
            <a:gdLst/>
            <a:ahLst/>
            <a:cxnLst/>
            <a:rect r="r" b="b" t="t" l="l"/>
            <a:pathLst>
              <a:path h="222184" w="786493">
                <a:moveTo>
                  <a:pt x="786493" y="0"/>
                </a:moveTo>
                <a:lnTo>
                  <a:pt x="0" y="0"/>
                </a:lnTo>
                <a:lnTo>
                  <a:pt x="0" y="222184"/>
                </a:lnTo>
                <a:lnTo>
                  <a:pt x="786493" y="222184"/>
                </a:lnTo>
                <a:lnTo>
                  <a:pt x="78649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128387" y="4325838"/>
            <a:ext cx="3388182" cy="2472457"/>
          </a:xfrm>
          <a:custGeom>
            <a:avLst/>
            <a:gdLst/>
            <a:ahLst/>
            <a:cxnLst/>
            <a:rect r="r" b="b" t="t" l="l"/>
            <a:pathLst>
              <a:path h="2472457" w="3388182">
                <a:moveTo>
                  <a:pt x="0" y="0"/>
                </a:moveTo>
                <a:lnTo>
                  <a:pt x="3388182" y="0"/>
                </a:lnTo>
                <a:lnTo>
                  <a:pt x="3388182" y="2472457"/>
                </a:lnTo>
                <a:lnTo>
                  <a:pt x="0" y="24724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885381">
            <a:off x="14355609" y="6989590"/>
            <a:ext cx="797192" cy="225207"/>
          </a:xfrm>
          <a:custGeom>
            <a:avLst/>
            <a:gdLst/>
            <a:ahLst/>
            <a:cxnLst/>
            <a:rect r="r" b="b" t="t" l="l"/>
            <a:pathLst>
              <a:path h="225207" w="797192">
                <a:moveTo>
                  <a:pt x="0" y="0"/>
                </a:moveTo>
                <a:lnTo>
                  <a:pt x="797192" y="0"/>
                </a:lnTo>
                <a:lnTo>
                  <a:pt x="797192" y="225207"/>
                </a:lnTo>
                <a:lnTo>
                  <a:pt x="0" y="225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5150009" y="3885871"/>
            <a:ext cx="2932415" cy="2351362"/>
            <a:chOff x="0" y="0"/>
            <a:chExt cx="1075555" cy="86243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5150009" y="6346667"/>
            <a:ext cx="2932415" cy="1166372"/>
            <a:chOff x="0" y="0"/>
            <a:chExt cx="1075555" cy="42780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75555" cy="427803"/>
            </a:xfrm>
            <a:custGeom>
              <a:avLst/>
              <a:gdLst/>
              <a:ahLst/>
              <a:cxnLst/>
              <a:rect r="r" b="b" t="t" l="l"/>
              <a:pathLst>
                <a:path h="427803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45960"/>
                  </a:lnTo>
                  <a:cubicBezTo>
                    <a:pt x="1075555" y="391161"/>
                    <a:pt x="1038913" y="427803"/>
                    <a:pt x="993712" y="427803"/>
                  </a:cubicBezTo>
                  <a:lnTo>
                    <a:pt x="81844" y="427803"/>
                  </a:lnTo>
                  <a:cubicBezTo>
                    <a:pt x="60137" y="427803"/>
                    <a:pt x="39320" y="419181"/>
                    <a:pt x="23971" y="403832"/>
                  </a:cubicBezTo>
                  <a:cubicBezTo>
                    <a:pt x="8623" y="388483"/>
                    <a:pt x="0" y="367666"/>
                    <a:pt x="0" y="34596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1075555" cy="446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495723" y="419417"/>
            <a:ext cx="13004454" cy="283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60"/>
              </a:lnSpc>
              <a:spcBef>
                <a:spcPct val="0"/>
              </a:spcBef>
            </a:pPr>
            <a:r>
              <a:rPr lang="en-US" b="true" sz="8232" spc="806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UNIDADES DE COMPETENCIA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25446" y="6133658"/>
            <a:ext cx="2556583" cy="93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0A3580"/>
                </a:solidFill>
                <a:latin typeface="Oswald"/>
                <a:ea typeface="Oswald"/>
                <a:cs typeface="Oswald"/>
                <a:sym typeface="Oswald"/>
              </a:rPr>
              <a:t>GESTIÓN DE PROYECTOS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20648" y="6879293"/>
            <a:ext cx="2556583" cy="138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0A3580"/>
                </a:solidFill>
                <a:latin typeface="Oswald"/>
                <a:ea typeface="Oswald"/>
                <a:cs typeface="Oswald"/>
                <a:sym typeface="Oswald"/>
              </a:rPr>
              <a:t>MODELAMIENTO DE  BASE DE DATOS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750449" y="6231143"/>
            <a:ext cx="2556583" cy="93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0A3580"/>
                </a:solidFill>
                <a:latin typeface="Oswald"/>
                <a:ea typeface="Oswald"/>
                <a:cs typeface="Oswald"/>
                <a:sym typeface="Oswald"/>
              </a:rPr>
              <a:t>PROGRAMACIÓN WEB Y MOBILE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544187" y="6818443"/>
            <a:ext cx="2556583" cy="93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0A3580"/>
                </a:solidFill>
                <a:latin typeface="Oswald"/>
                <a:ea typeface="Oswald"/>
                <a:cs typeface="Oswald"/>
                <a:sym typeface="Oswald"/>
              </a:rPr>
              <a:t>INGENIERÍA EN SOFTWARE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337925" y="6433276"/>
            <a:ext cx="2556583" cy="93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0A3580"/>
                </a:solidFill>
                <a:latin typeface="Oswald"/>
                <a:ea typeface="Oswald"/>
                <a:cs typeface="Oswald"/>
                <a:sym typeface="Oswald"/>
              </a:rPr>
              <a:t>CALIDAD DE SOFTWARE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15507169" y="3999967"/>
            <a:ext cx="2237266" cy="2237266"/>
          </a:xfrm>
          <a:custGeom>
            <a:avLst/>
            <a:gdLst/>
            <a:ahLst/>
            <a:cxnLst/>
            <a:rect r="r" b="b" t="t" l="l"/>
            <a:pathLst>
              <a:path h="2237266" w="2237266">
                <a:moveTo>
                  <a:pt x="0" y="0"/>
                </a:moveTo>
                <a:lnTo>
                  <a:pt x="2237266" y="0"/>
                </a:lnTo>
                <a:lnTo>
                  <a:pt x="2237266" y="2237266"/>
                </a:lnTo>
                <a:lnTo>
                  <a:pt x="0" y="223726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873" y="9337586"/>
            <a:ext cx="8965127" cy="949414"/>
          </a:xfrm>
          <a:custGeom>
            <a:avLst/>
            <a:gdLst/>
            <a:ahLst/>
            <a:cxnLst/>
            <a:rect r="r" b="b" t="t" l="l"/>
            <a:pathLst>
              <a:path h="949414" w="8965127">
                <a:moveTo>
                  <a:pt x="0" y="0"/>
                </a:moveTo>
                <a:lnTo>
                  <a:pt x="8965127" y="0"/>
                </a:lnTo>
                <a:lnTo>
                  <a:pt x="8965127" y="949414"/>
                </a:lnTo>
                <a:lnTo>
                  <a:pt x="0" y="949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8873" y="8020733"/>
            <a:ext cx="8833750" cy="1791560"/>
            <a:chOff x="0" y="0"/>
            <a:chExt cx="3682024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84095" y="8208187"/>
            <a:ext cx="1063215" cy="1078909"/>
          </a:xfrm>
          <a:custGeom>
            <a:avLst/>
            <a:gdLst/>
            <a:ahLst/>
            <a:cxnLst/>
            <a:rect r="r" b="b" t="t" l="l"/>
            <a:pathLst>
              <a:path h="1078909" w="1063215">
                <a:moveTo>
                  <a:pt x="0" y="0"/>
                </a:moveTo>
                <a:lnTo>
                  <a:pt x="1063215" y="0"/>
                </a:lnTo>
                <a:lnTo>
                  <a:pt x="1063215" y="1078909"/>
                </a:lnTo>
                <a:lnTo>
                  <a:pt x="0" y="1078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22873" y="9337586"/>
            <a:ext cx="8965127" cy="949414"/>
          </a:xfrm>
          <a:custGeom>
            <a:avLst/>
            <a:gdLst/>
            <a:ahLst/>
            <a:cxnLst/>
            <a:rect r="r" b="b" t="t" l="l"/>
            <a:pathLst>
              <a:path h="949414" w="8965127">
                <a:moveTo>
                  <a:pt x="0" y="0"/>
                </a:moveTo>
                <a:lnTo>
                  <a:pt x="8965127" y="0"/>
                </a:lnTo>
                <a:lnTo>
                  <a:pt x="8965127" y="949414"/>
                </a:lnTo>
                <a:lnTo>
                  <a:pt x="0" y="949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24891" y="-4193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322873" y="8020733"/>
            <a:ext cx="8833750" cy="1791560"/>
            <a:chOff x="0" y="0"/>
            <a:chExt cx="3682024" cy="7467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33934" y="8374750"/>
            <a:ext cx="1065795" cy="1083525"/>
          </a:xfrm>
          <a:custGeom>
            <a:avLst/>
            <a:gdLst/>
            <a:ahLst/>
            <a:cxnLst/>
            <a:rect r="r" b="b" t="t" l="l"/>
            <a:pathLst>
              <a:path h="1083525" w="1065795">
                <a:moveTo>
                  <a:pt x="0" y="0"/>
                </a:moveTo>
                <a:lnTo>
                  <a:pt x="1065795" y="0"/>
                </a:lnTo>
                <a:lnTo>
                  <a:pt x="1065795" y="1083526"/>
                </a:lnTo>
                <a:lnTo>
                  <a:pt x="0" y="10835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42041" y="1604167"/>
            <a:ext cx="13541166" cy="6770583"/>
          </a:xfrm>
          <a:custGeom>
            <a:avLst/>
            <a:gdLst/>
            <a:ahLst/>
            <a:cxnLst/>
            <a:rect r="r" b="b" t="t" l="l"/>
            <a:pathLst>
              <a:path h="6770583" w="13541166">
                <a:moveTo>
                  <a:pt x="0" y="0"/>
                </a:moveTo>
                <a:lnTo>
                  <a:pt x="13541166" y="0"/>
                </a:lnTo>
                <a:lnTo>
                  <a:pt x="13541166" y="6770583"/>
                </a:lnTo>
                <a:lnTo>
                  <a:pt x="0" y="67705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15702" y="647755"/>
            <a:ext cx="12211514" cy="1334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77"/>
              </a:lnSpc>
            </a:pPr>
            <a:r>
              <a:rPr lang="en-US" b="true" sz="7882" spc="772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METODOLOGÍA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2867" y="8236397"/>
            <a:ext cx="6556048" cy="1753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679" indent="-219340" lvl="1">
              <a:lnSpc>
                <a:spcPts val="2803"/>
              </a:lnSpc>
              <a:buFont typeface="Arial"/>
              <a:buChar char="•"/>
            </a:pPr>
            <a:r>
              <a:rPr lang="en-US" sz="2031" spc="199">
                <a:solidFill>
                  <a:srgbClr val="0A3580"/>
                </a:solidFill>
                <a:latin typeface="DM Sans"/>
                <a:ea typeface="DM Sans"/>
                <a:cs typeface="DM Sans"/>
                <a:sym typeface="DM Sans"/>
              </a:rPr>
              <a:t>Permitió realizar ajustes según necesidades emergentes del proyecto</a:t>
            </a:r>
          </a:p>
          <a:p>
            <a:pPr algn="l" marL="438679" indent="-219340" lvl="1">
              <a:lnSpc>
                <a:spcPts val="2803"/>
              </a:lnSpc>
              <a:buFont typeface="Arial"/>
              <a:buChar char="•"/>
            </a:pPr>
            <a:r>
              <a:rPr lang="en-US" sz="2031" spc="199">
                <a:solidFill>
                  <a:srgbClr val="0A3580"/>
                </a:solidFill>
                <a:latin typeface="DM Sans"/>
                <a:ea typeface="DM Sans"/>
                <a:cs typeface="DM Sans"/>
                <a:sym typeface="DM Sans"/>
              </a:rPr>
              <a:t>Nos ayudó a priorizar tareas y mantener un progreso constante hacia las metas</a:t>
            </a:r>
          </a:p>
          <a:p>
            <a:pPr algn="l" marL="0" indent="0" lvl="0">
              <a:lnSpc>
                <a:spcPts val="2803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946867" y="8236397"/>
            <a:ext cx="6556048" cy="17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679" indent="-219339" lvl="1">
              <a:lnSpc>
                <a:spcPts val="2803"/>
              </a:lnSpc>
              <a:buFont typeface="Arial"/>
              <a:buChar char="•"/>
            </a:pPr>
            <a:r>
              <a:rPr lang="en-US" sz="2031" spc="199">
                <a:solidFill>
                  <a:srgbClr val="0A3580"/>
                </a:solidFill>
                <a:latin typeface="DM Sans"/>
                <a:ea typeface="DM Sans"/>
                <a:cs typeface="DM Sans"/>
                <a:sym typeface="DM Sans"/>
              </a:rPr>
              <a:t>Facilitó la comunicación y el trabajo en equipo, alineados con los objetivos.</a:t>
            </a:r>
          </a:p>
          <a:p>
            <a:pPr algn="l" marL="438679" indent="-219339" lvl="1">
              <a:lnSpc>
                <a:spcPts val="2803"/>
              </a:lnSpc>
              <a:spcBef>
                <a:spcPct val="0"/>
              </a:spcBef>
              <a:buFont typeface="Arial"/>
              <a:buChar char="•"/>
            </a:pPr>
            <a:r>
              <a:rPr lang="en-US" sz="2031" spc="199">
                <a:solidFill>
                  <a:srgbClr val="0A358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2031" spc="199">
                <a:solidFill>
                  <a:srgbClr val="0A3580"/>
                </a:solidFill>
                <a:latin typeface="DM Sans"/>
                <a:ea typeface="DM Sans"/>
                <a:cs typeface="DM Sans"/>
                <a:sym typeface="DM Sans"/>
              </a:rPr>
              <a:t>xperiencia previa con SCRUM hizo que su implementación fuera rápida y efectiva.</a:t>
            </a:r>
          </a:p>
          <a:p>
            <a:pPr algn="l" marL="0" indent="0" lvl="0">
              <a:lnSpc>
                <a:spcPts val="2803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905841"/>
            <a:ext cx="3774558" cy="114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spc="664">
                <a:solidFill>
                  <a:srgbClr val="0A3580"/>
                </a:solidFill>
                <a:latin typeface="Oswald"/>
                <a:ea typeface="Oswald"/>
                <a:cs typeface="Oswald"/>
                <a:sym typeface="Oswald"/>
              </a:rPr>
              <a:t>SCRUM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39284" y="3270172"/>
            <a:ext cx="1523700" cy="1527774"/>
          </a:xfrm>
          <a:custGeom>
            <a:avLst/>
            <a:gdLst/>
            <a:ahLst/>
            <a:cxnLst/>
            <a:rect r="r" b="b" t="t" l="l"/>
            <a:pathLst>
              <a:path h="1527774" w="1523700">
                <a:moveTo>
                  <a:pt x="0" y="0"/>
                </a:moveTo>
                <a:lnTo>
                  <a:pt x="1523700" y="0"/>
                </a:lnTo>
                <a:lnTo>
                  <a:pt x="1523700" y="1527774"/>
                </a:lnTo>
                <a:lnTo>
                  <a:pt x="0" y="15277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49870" y="3194974"/>
            <a:ext cx="2246459" cy="1646042"/>
          </a:xfrm>
          <a:custGeom>
            <a:avLst/>
            <a:gdLst/>
            <a:ahLst/>
            <a:cxnLst/>
            <a:rect r="r" b="b" t="t" l="l"/>
            <a:pathLst>
              <a:path h="1646042" w="2246459">
                <a:moveTo>
                  <a:pt x="0" y="0"/>
                </a:moveTo>
                <a:lnTo>
                  <a:pt x="2246459" y="0"/>
                </a:lnTo>
                <a:lnTo>
                  <a:pt x="2246459" y="1646042"/>
                </a:lnTo>
                <a:lnTo>
                  <a:pt x="0" y="16460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64424" y="7224930"/>
            <a:ext cx="2329733" cy="1707059"/>
          </a:xfrm>
          <a:custGeom>
            <a:avLst/>
            <a:gdLst/>
            <a:ahLst/>
            <a:cxnLst/>
            <a:rect r="r" b="b" t="t" l="l"/>
            <a:pathLst>
              <a:path h="1707059" w="2329733">
                <a:moveTo>
                  <a:pt x="0" y="0"/>
                </a:moveTo>
                <a:lnTo>
                  <a:pt x="2329732" y="0"/>
                </a:lnTo>
                <a:lnTo>
                  <a:pt x="2329732" y="1707058"/>
                </a:lnTo>
                <a:lnTo>
                  <a:pt x="0" y="17070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83134" y="7224442"/>
            <a:ext cx="1866381" cy="1866381"/>
          </a:xfrm>
          <a:custGeom>
            <a:avLst/>
            <a:gdLst/>
            <a:ahLst/>
            <a:cxnLst/>
            <a:rect r="r" b="b" t="t" l="l"/>
            <a:pathLst>
              <a:path h="1866381" w="1866381">
                <a:moveTo>
                  <a:pt x="0" y="0"/>
                </a:moveTo>
                <a:lnTo>
                  <a:pt x="1866381" y="0"/>
                </a:lnTo>
                <a:lnTo>
                  <a:pt x="1866381" y="1866381"/>
                </a:lnTo>
                <a:lnTo>
                  <a:pt x="0" y="18663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69065" y="383987"/>
            <a:ext cx="14631650" cy="986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2"/>
              </a:lnSpc>
            </a:pPr>
            <a:r>
              <a:rPr lang="en-US" b="true" sz="5842" spc="572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ENTREGABLES DESARROLLADOS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234529"/>
            <a:ext cx="3688799" cy="30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ENTREGABLE SPRINT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547" y="2007549"/>
            <a:ext cx="2729106" cy="84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</a:pPr>
            <a:r>
              <a:rPr lang="en-US" sz="2436" b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Modulo  Login </a:t>
            </a:r>
          </a:p>
          <a:p>
            <a:pPr algn="ctr" marL="0" indent="0" lvl="0">
              <a:lnSpc>
                <a:spcPts val="3411"/>
              </a:lnSpc>
              <a:spcBef>
                <a:spcPct val="0"/>
              </a:spcBef>
            </a:pPr>
            <a:r>
              <a:rPr lang="en-US" b="true" sz="2436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(Backend y Frontend)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84353" y="2224165"/>
            <a:ext cx="2633563" cy="40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1"/>
              </a:lnSpc>
              <a:spcBef>
                <a:spcPct val="0"/>
              </a:spcBef>
            </a:pPr>
            <a:r>
              <a:rPr lang="en-US" b="true" sz="2436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Script Base de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56734" y="5234529"/>
            <a:ext cx="3688799" cy="30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ENTREGABLE SPRINT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84226" y="2007549"/>
            <a:ext cx="2744965" cy="84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</a:pPr>
            <a:r>
              <a:rPr lang="en-US" sz="2436" b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Modulo Alumno/Tutor</a:t>
            </a:r>
          </a:p>
          <a:p>
            <a:pPr algn="ctr" marL="0" indent="0" lvl="0">
              <a:lnSpc>
                <a:spcPts val="3411"/>
              </a:lnSpc>
              <a:spcBef>
                <a:spcPct val="0"/>
              </a:spcBef>
            </a:pPr>
            <a:r>
              <a:rPr lang="en-US" b="true" sz="2436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(Backend y Frontend)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12309" y="5234529"/>
            <a:ext cx="3688799" cy="30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ENTREGABLE SPRINT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84791" y="9518960"/>
            <a:ext cx="3688799" cy="30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ENTREGABLE SPRINT 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64737" y="6180583"/>
            <a:ext cx="2729106" cy="127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</a:pPr>
            <a:r>
              <a:rPr lang="en-US" sz="2436" b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Modulo Docente</a:t>
            </a:r>
          </a:p>
          <a:p>
            <a:pPr algn="ctr">
              <a:lnSpc>
                <a:spcPts val="3411"/>
              </a:lnSpc>
            </a:pPr>
            <a:r>
              <a:rPr lang="en-US" sz="2436" b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(Backend y Frontend)</a:t>
            </a:r>
          </a:p>
          <a:p>
            <a:pPr algn="ctr" marL="0" indent="0" lvl="0">
              <a:lnSpc>
                <a:spcPts val="3411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829191" y="6367813"/>
            <a:ext cx="2374268" cy="40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1"/>
              </a:lnSpc>
              <a:spcBef>
                <a:spcPct val="0"/>
              </a:spcBef>
            </a:pPr>
            <a:r>
              <a:rPr lang="en-US" b="true" sz="2436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Integración Mobile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36366" y="6291980"/>
            <a:ext cx="3729537" cy="84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</a:pPr>
            <a:r>
              <a:rPr lang="en-US" sz="2436" b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Modulo Coordinador/Director</a:t>
            </a:r>
          </a:p>
          <a:p>
            <a:pPr algn="ctr" marL="0" indent="0" lvl="0">
              <a:lnSpc>
                <a:spcPts val="3411"/>
              </a:lnSpc>
              <a:spcBef>
                <a:spcPct val="0"/>
              </a:spcBef>
            </a:pPr>
            <a:r>
              <a:rPr lang="en-US" b="true" sz="2436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(Backend y Frontend)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56734" y="9518960"/>
            <a:ext cx="3688799" cy="30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89"/>
              </a:lnSpc>
              <a:spcBef>
                <a:spcPct val="0"/>
              </a:spcBef>
            </a:pPr>
            <a:r>
              <a:rPr lang="en-US" b="true" sz="1948" spc="190">
                <a:solidFill>
                  <a:srgbClr val="0A3580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ENTREGABLE SPRINT 5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5736268" y="7224930"/>
            <a:ext cx="2329733" cy="1707059"/>
          </a:xfrm>
          <a:custGeom>
            <a:avLst/>
            <a:gdLst/>
            <a:ahLst/>
            <a:cxnLst/>
            <a:rect r="r" b="b" t="t" l="l"/>
            <a:pathLst>
              <a:path h="1707059" w="2329733">
                <a:moveTo>
                  <a:pt x="0" y="0"/>
                </a:moveTo>
                <a:lnTo>
                  <a:pt x="2329732" y="0"/>
                </a:lnTo>
                <a:lnTo>
                  <a:pt x="2329732" y="1707058"/>
                </a:lnTo>
                <a:lnTo>
                  <a:pt x="0" y="17070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91842" y="3164466"/>
            <a:ext cx="2329733" cy="1707059"/>
          </a:xfrm>
          <a:custGeom>
            <a:avLst/>
            <a:gdLst/>
            <a:ahLst/>
            <a:cxnLst/>
            <a:rect r="r" b="b" t="t" l="l"/>
            <a:pathLst>
              <a:path h="1707059" w="2329733">
                <a:moveTo>
                  <a:pt x="0" y="0"/>
                </a:moveTo>
                <a:lnTo>
                  <a:pt x="2329733" y="0"/>
                </a:lnTo>
                <a:lnTo>
                  <a:pt x="2329733" y="1707059"/>
                </a:lnTo>
                <a:lnTo>
                  <a:pt x="0" y="17070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69178" y="6800881"/>
            <a:ext cx="2641680" cy="969389"/>
            <a:chOff x="0" y="0"/>
            <a:chExt cx="689141" cy="2528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9141" cy="252887"/>
            </a:xfrm>
            <a:custGeom>
              <a:avLst/>
              <a:gdLst/>
              <a:ahLst/>
              <a:cxnLst/>
              <a:rect r="r" b="b" t="t" l="l"/>
              <a:pathLst>
                <a:path h="252887" w="689141">
                  <a:moveTo>
                    <a:pt x="87920" y="0"/>
                  </a:moveTo>
                  <a:lnTo>
                    <a:pt x="601221" y="0"/>
                  </a:lnTo>
                  <a:cubicBezTo>
                    <a:pt x="649778" y="0"/>
                    <a:pt x="689141" y="39363"/>
                    <a:pt x="689141" y="87920"/>
                  </a:cubicBezTo>
                  <a:lnTo>
                    <a:pt x="689141" y="164966"/>
                  </a:lnTo>
                  <a:cubicBezTo>
                    <a:pt x="689141" y="213523"/>
                    <a:pt x="649778" y="252887"/>
                    <a:pt x="601221" y="252887"/>
                  </a:cubicBezTo>
                  <a:lnTo>
                    <a:pt x="87920" y="252887"/>
                  </a:lnTo>
                  <a:cubicBezTo>
                    <a:pt x="39363" y="252887"/>
                    <a:pt x="0" y="213523"/>
                    <a:pt x="0" y="164966"/>
                  </a:cubicBezTo>
                  <a:lnTo>
                    <a:pt x="0" y="87920"/>
                  </a:lnTo>
                  <a:cubicBezTo>
                    <a:pt x="0" y="39363"/>
                    <a:pt x="39363" y="0"/>
                    <a:pt x="87920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89141" cy="290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34"/>
                </a:lnSpc>
                <a:spcBef>
                  <a:spcPct val="0"/>
                </a:spcBef>
              </a:pPr>
              <a:r>
                <a:rPr lang="en-US" b="true" sz="1981" spc="1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DJANGO REST FRAMEWORK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59365" y="6800856"/>
            <a:ext cx="2452186" cy="969415"/>
            <a:chOff x="0" y="0"/>
            <a:chExt cx="639708" cy="2528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9708" cy="252894"/>
            </a:xfrm>
            <a:custGeom>
              <a:avLst/>
              <a:gdLst/>
              <a:ahLst/>
              <a:cxnLst/>
              <a:rect r="r" b="b" t="t" l="l"/>
              <a:pathLst>
                <a:path h="252894" w="639708">
                  <a:moveTo>
                    <a:pt x="94715" y="0"/>
                  </a:moveTo>
                  <a:lnTo>
                    <a:pt x="544993" y="0"/>
                  </a:lnTo>
                  <a:cubicBezTo>
                    <a:pt x="570113" y="0"/>
                    <a:pt x="594204" y="9979"/>
                    <a:pt x="611966" y="27741"/>
                  </a:cubicBezTo>
                  <a:cubicBezTo>
                    <a:pt x="629729" y="45504"/>
                    <a:pt x="639708" y="69595"/>
                    <a:pt x="639708" y="94715"/>
                  </a:cubicBezTo>
                  <a:lnTo>
                    <a:pt x="639708" y="158179"/>
                  </a:lnTo>
                  <a:cubicBezTo>
                    <a:pt x="639708" y="183299"/>
                    <a:pt x="629729" y="207390"/>
                    <a:pt x="611966" y="225152"/>
                  </a:cubicBezTo>
                  <a:cubicBezTo>
                    <a:pt x="594204" y="242915"/>
                    <a:pt x="570113" y="252894"/>
                    <a:pt x="544993" y="252894"/>
                  </a:cubicBezTo>
                  <a:lnTo>
                    <a:pt x="94715" y="252894"/>
                  </a:lnTo>
                  <a:cubicBezTo>
                    <a:pt x="69595" y="252894"/>
                    <a:pt x="45504" y="242915"/>
                    <a:pt x="27741" y="225152"/>
                  </a:cubicBezTo>
                  <a:cubicBezTo>
                    <a:pt x="9979" y="207390"/>
                    <a:pt x="0" y="183299"/>
                    <a:pt x="0" y="158179"/>
                  </a:cubicBezTo>
                  <a:lnTo>
                    <a:pt x="0" y="94715"/>
                  </a:lnTo>
                  <a:cubicBezTo>
                    <a:pt x="0" y="69595"/>
                    <a:pt x="9979" y="45504"/>
                    <a:pt x="27741" y="27741"/>
                  </a:cubicBezTo>
                  <a:cubicBezTo>
                    <a:pt x="45504" y="9979"/>
                    <a:pt x="69595" y="0"/>
                    <a:pt x="94715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39708" cy="28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56"/>
                </a:lnSpc>
              </a:pPr>
              <a:r>
                <a:rPr lang="en-US" b="true" sz="1780" spc="1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QUASAR</a:t>
              </a:r>
            </a:p>
            <a:p>
              <a:pPr algn="ctr" marL="0" indent="0" lvl="0">
                <a:lnSpc>
                  <a:spcPts val="2456"/>
                </a:lnSpc>
                <a:spcBef>
                  <a:spcPct val="0"/>
                </a:spcBef>
              </a:pPr>
              <a:r>
                <a:rPr lang="en-US" b="true" sz="1780" spc="1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FRAMEWORK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89583" y="4166263"/>
            <a:ext cx="2019468" cy="2112534"/>
          </a:xfrm>
          <a:custGeom>
            <a:avLst/>
            <a:gdLst/>
            <a:ahLst/>
            <a:cxnLst/>
            <a:rect r="r" b="b" t="t" l="l"/>
            <a:pathLst>
              <a:path h="2112534" w="2019468">
                <a:moveTo>
                  <a:pt x="0" y="0"/>
                </a:moveTo>
                <a:lnTo>
                  <a:pt x="2019468" y="0"/>
                </a:lnTo>
                <a:lnTo>
                  <a:pt x="2019468" y="2112534"/>
                </a:lnTo>
                <a:lnTo>
                  <a:pt x="0" y="21125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4" t="0" r="-230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52641" y="4418134"/>
            <a:ext cx="1964525" cy="2055058"/>
          </a:xfrm>
          <a:custGeom>
            <a:avLst/>
            <a:gdLst/>
            <a:ahLst/>
            <a:cxnLst/>
            <a:rect r="r" b="b" t="t" l="l"/>
            <a:pathLst>
              <a:path h="2055058" w="1964525">
                <a:moveTo>
                  <a:pt x="0" y="0"/>
                </a:moveTo>
                <a:lnTo>
                  <a:pt x="1964525" y="0"/>
                </a:lnTo>
                <a:lnTo>
                  <a:pt x="1964525" y="2055058"/>
                </a:lnTo>
                <a:lnTo>
                  <a:pt x="0" y="20550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04" t="0" r="-2304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164051" y="6806617"/>
            <a:ext cx="2397751" cy="969389"/>
            <a:chOff x="0" y="0"/>
            <a:chExt cx="625507" cy="2528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5507" cy="252887"/>
            </a:xfrm>
            <a:custGeom>
              <a:avLst/>
              <a:gdLst/>
              <a:ahLst/>
              <a:cxnLst/>
              <a:rect r="r" b="b" t="t" l="l"/>
              <a:pathLst>
                <a:path h="252887" w="625507">
                  <a:moveTo>
                    <a:pt x="96865" y="0"/>
                  </a:moveTo>
                  <a:lnTo>
                    <a:pt x="528642" y="0"/>
                  </a:lnTo>
                  <a:cubicBezTo>
                    <a:pt x="554332" y="0"/>
                    <a:pt x="578970" y="10205"/>
                    <a:pt x="597136" y="28371"/>
                  </a:cubicBezTo>
                  <a:cubicBezTo>
                    <a:pt x="615302" y="46537"/>
                    <a:pt x="625507" y="71175"/>
                    <a:pt x="625507" y="96865"/>
                  </a:cubicBezTo>
                  <a:lnTo>
                    <a:pt x="625507" y="156022"/>
                  </a:lnTo>
                  <a:cubicBezTo>
                    <a:pt x="625507" y="181712"/>
                    <a:pt x="615302" y="206350"/>
                    <a:pt x="597136" y="224516"/>
                  </a:cubicBezTo>
                  <a:cubicBezTo>
                    <a:pt x="578970" y="242681"/>
                    <a:pt x="554332" y="252887"/>
                    <a:pt x="528642" y="252887"/>
                  </a:cubicBezTo>
                  <a:lnTo>
                    <a:pt x="96865" y="252887"/>
                  </a:lnTo>
                  <a:cubicBezTo>
                    <a:pt x="71175" y="252887"/>
                    <a:pt x="46537" y="242681"/>
                    <a:pt x="28371" y="224516"/>
                  </a:cubicBezTo>
                  <a:cubicBezTo>
                    <a:pt x="10205" y="206350"/>
                    <a:pt x="0" y="181712"/>
                    <a:pt x="0" y="156022"/>
                  </a:cubicBezTo>
                  <a:lnTo>
                    <a:pt x="0" y="96865"/>
                  </a:lnTo>
                  <a:cubicBezTo>
                    <a:pt x="0" y="71175"/>
                    <a:pt x="10205" y="46537"/>
                    <a:pt x="28371" y="28371"/>
                  </a:cubicBezTo>
                  <a:cubicBezTo>
                    <a:pt x="46537" y="10205"/>
                    <a:pt x="71175" y="0"/>
                    <a:pt x="96865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25507" cy="30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38"/>
                </a:lnSpc>
                <a:spcBef>
                  <a:spcPct val="0"/>
                </a:spcBef>
              </a:pPr>
              <a:r>
                <a:rPr lang="en-US" b="true" sz="2781" spc="2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MYSQL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504580" y="6806617"/>
            <a:ext cx="2302285" cy="969389"/>
            <a:chOff x="0" y="0"/>
            <a:chExt cx="600602" cy="2528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0602" cy="252887"/>
            </a:xfrm>
            <a:custGeom>
              <a:avLst/>
              <a:gdLst/>
              <a:ahLst/>
              <a:cxnLst/>
              <a:rect r="r" b="b" t="t" l="l"/>
              <a:pathLst>
                <a:path h="252887" w="600602">
                  <a:moveTo>
                    <a:pt x="100881" y="0"/>
                  </a:moveTo>
                  <a:lnTo>
                    <a:pt x="499721" y="0"/>
                  </a:lnTo>
                  <a:cubicBezTo>
                    <a:pt x="526476" y="0"/>
                    <a:pt x="552136" y="10629"/>
                    <a:pt x="571055" y="29547"/>
                  </a:cubicBezTo>
                  <a:cubicBezTo>
                    <a:pt x="589974" y="48466"/>
                    <a:pt x="600602" y="74126"/>
                    <a:pt x="600602" y="100881"/>
                  </a:cubicBezTo>
                  <a:lnTo>
                    <a:pt x="600602" y="152005"/>
                  </a:lnTo>
                  <a:cubicBezTo>
                    <a:pt x="600602" y="207721"/>
                    <a:pt x="555436" y="252887"/>
                    <a:pt x="499721" y="252887"/>
                  </a:cubicBezTo>
                  <a:lnTo>
                    <a:pt x="100881" y="252887"/>
                  </a:lnTo>
                  <a:cubicBezTo>
                    <a:pt x="74126" y="252887"/>
                    <a:pt x="48466" y="242258"/>
                    <a:pt x="29547" y="223339"/>
                  </a:cubicBezTo>
                  <a:cubicBezTo>
                    <a:pt x="10629" y="204420"/>
                    <a:pt x="0" y="178761"/>
                    <a:pt x="0" y="152005"/>
                  </a:cubicBezTo>
                  <a:lnTo>
                    <a:pt x="0" y="100881"/>
                  </a:lnTo>
                  <a:cubicBezTo>
                    <a:pt x="0" y="74126"/>
                    <a:pt x="10629" y="48466"/>
                    <a:pt x="29547" y="29547"/>
                  </a:cubicBezTo>
                  <a:cubicBezTo>
                    <a:pt x="48466" y="10629"/>
                    <a:pt x="74126" y="0"/>
                    <a:pt x="100881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600602" cy="30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38"/>
                </a:lnSpc>
                <a:spcBef>
                  <a:spcPct val="0"/>
                </a:spcBef>
              </a:pPr>
              <a:r>
                <a:rPr lang="en-US" b="true" sz="2781" spc="2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VUE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249795" y="6800881"/>
            <a:ext cx="2302285" cy="969389"/>
            <a:chOff x="0" y="0"/>
            <a:chExt cx="600602" cy="2528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0602" cy="252887"/>
            </a:xfrm>
            <a:custGeom>
              <a:avLst/>
              <a:gdLst/>
              <a:ahLst/>
              <a:cxnLst/>
              <a:rect r="r" b="b" t="t" l="l"/>
              <a:pathLst>
                <a:path h="252887" w="600602">
                  <a:moveTo>
                    <a:pt x="100881" y="0"/>
                  </a:moveTo>
                  <a:lnTo>
                    <a:pt x="499721" y="0"/>
                  </a:lnTo>
                  <a:cubicBezTo>
                    <a:pt x="526476" y="0"/>
                    <a:pt x="552136" y="10629"/>
                    <a:pt x="571055" y="29547"/>
                  </a:cubicBezTo>
                  <a:cubicBezTo>
                    <a:pt x="589974" y="48466"/>
                    <a:pt x="600602" y="74126"/>
                    <a:pt x="600602" y="100881"/>
                  </a:cubicBezTo>
                  <a:lnTo>
                    <a:pt x="600602" y="152005"/>
                  </a:lnTo>
                  <a:cubicBezTo>
                    <a:pt x="600602" y="207721"/>
                    <a:pt x="555436" y="252887"/>
                    <a:pt x="499721" y="252887"/>
                  </a:cubicBezTo>
                  <a:lnTo>
                    <a:pt x="100881" y="252887"/>
                  </a:lnTo>
                  <a:cubicBezTo>
                    <a:pt x="74126" y="252887"/>
                    <a:pt x="48466" y="242258"/>
                    <a:pt x="29547" y="223339"/>
                  </a:cubicBezTo>
                  <a:cubicBezTo>
                    <a:pt x="10629" y="204420"/>
                    <a:pt x="0" y="178761"/>
                    <a:pt x="0" y="152005"/>
                  </a:cubicBezTo>
                  <a:lnTo>
                    <a:pt x="0" y="100881"/>
                  </a:lnTo>
                  <a:cubicBezTo>
                    <a:pt x="0" y="74126"/>
                    <a:pt x="10629" y="48466"/>
                    <a:pt x="29547" y="29547"/>
                  </a:cubicBezTo>
                  <a:cubicBezTo>
                    <a:pt x="48466" y="10629"/>
                    <a:pt x="74126" y="0"/>
                    <a:pt x="100881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600602" cy="30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38"/>
                </a:lnSpc>
                <a:spcBef>
                  <a:spcPct val="0"/>
                </a:spcBef>
              </a:pPr>
              <a:r>
                <a:rPr lang="en-US" b="true" sz="2781" spc="2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FIREBASE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4363937" y="4578930"/>
            <a:ext cx="1854407" cy="1854407"/>
          </a:xfrm>
          <a:custGeom>
            <a:avLst/>
            <a:gdLst/>
            <a:ahLst/>
            <a:cxnLst/>
            <a:rect r="r" b="b" t="t" l="l"/>
            <a:pathLst>
              <a:path h="1854407" w="1854407">
                <a:moveTo>
                  <a:pt x="0" y="0"/>
                </a:moveTo>
                <a:lnTo>
                  <a:pt x="1854407" y="0"/>
                </a:lnTo>
                <a:lnTo>
                  <a:pt x="1854407" y="1854407"/>
                </a:lnTo>
                <a:lnTo>
                  <a:pt x="0" y="18544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747319" y="4712113"/>
            <a:ext cx="1856380" cy="1856380"/>
          </a:xfrm>
          <a:custGeom>
            <a:avLst/>
            <a:gdLst/>
            <a:ahLst/>
            <a:cxnLst/>
            <a:rect r="r" b="b" t="t" l="l"/>
            <a:pathLst>
              <a:path h="1856380" w="1856380">
                <a:moveTo>
                  <a:pt x="0" y="0"/>
                </a:moveTo>
                <a:lnTo>
                  <a:pt x="1856380" y="0"/>
                </a:lnTo>
                <a:lnTo>
                  <a:pt x="1856380" y="1856379"/>
                </a:lnTo>
                <a:lnTo>
                  <a:pt x="0" y="18563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450691" y="4717165"/>
            <a:ext cx="1851328" cy="1851328"/>
          </a:xfrm>
          <a:custGeom>
            <a:avLst/>
            <a:gdLst/>
            <a:ahLst/>
            <a:cxnLst/>
            <a:rect r="r" b="b" t="t" l="l"/>
            <a:pathLst>
              <a:path h="1851328" w="1851328">
                <a:moveTo>
                  <a:pt x="0" y="0"/>
                </a:moveTo>
                <a:lnTo>
                  <a:pt x="1851328" y="0"/>
                </a:lnTo>
                <a:lnTo>
                  <a:pt x="1851328" y="1851327"/>
                </a:lnTo>
                <a:lnTo>
                  <a:pt x="0" y="18513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272252" y="961325"/>
            <a:ext cx="13436130" cy="104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b="true" sz="6188" spc="6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TECNOLOGÍAS UTILIZADAS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28658" y="7330991"/>
            <a:ext cx="2302285" cy="950147"/>
            <a:chOff x="0" y="0"/>
            <a:chExt cx="600602" cy="2478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0602" cy="247867"/>
            </a:xfrm>
            <a:custGeom>
              <a:avLst/>
              <a:gdLst/>
              <a:ahLst/>
              <a:cxnLst/>
              <a:rect r="r" b="b" t="t" l="l"/>
              <a:pathLst>
                <a:path h="247867" w="600602">
                  <a:moveTo>
                    <a:pt x="100881" y="0"/>
                  </a:moveTo>
                  <a:lnTo>
                    <a:pt x="499721" y="0"/>
                  </a:lnTo>
                  <a:cubicBezTo>
                    <a:pt x="526476" y="0"/>
                    <a:pt x="552136" y="10629"/>
                    <a:pt x="571055" y="29547"/>
                  </a:cubicBezTo>
                  <a:cubicBezTo>
                    <a:pt x="589974" y="48466"/>
                    <a:pt x="600602" y="74126"/>
                    <a:pt x="600602" y="100881"/>
                  </a:cubicBezTo>
                  <a:lnTo>
                    <a:pt x="600602" y="146986"/>
                  </a:lnTo>
                  <a:cubicBezTo>
                    <a:pt x="600602" y="173741"/>
                    <a:pt x="589974" y="199401"/>
                    <a:pt x="571055" y="218319"/>
                  </a:cubicBezTo>
                  <a:cubicBezTo>
                    <a:pt x="552136" y="237238"/>
                    <a:pt x="526476" y="247867"/>
                    <a:pt x="499721" y="247867"/>
                  </a:cubicBezTo>
                  <a:lnTo>
                    <a:pt x="100881" y="247867"/>
                  </a:lnTo>
                  <a:cubicBezTo>
                    <a:pt x="74126" y="247867"/>
                    <a:pt x="48466" y="237238"/>
                    <a:pt x="29547" y="218319"/>
                  </a:cubicBezTo>
                  <a:cubicBezTo>
                    <a:pt x="10629" y="199401"/>
                    <a:pt x="0" y="173741"/>
                    <a:pt x="0" y="146986"/>
                  </a:cubicBezTo>
                  <a:lnTo>
                    <a:pt x="0" y="100881"/>
                  </a:lnTo>
                  <a:cubicBezTo>
                    <a:pt x="0" y="74126"/>
                    <a:pt x="10629" y="48466"/>
                    <a:pt x="29547" y="29547"/>
                  </a:cubicBezTo>
                  <a:cubicBezTo>
                    <a:pt x="48466" y="10629"/>
                    <a:pt x="74126" y="0"/>
                    <a:pt x="100881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00602" cy="295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38"/>
                </a:lnSpc>
                <a:spcBef>
                  <a:spcPct val="0"/>
                </a:spcBef>
              </a:pPr>
              <a:r>
                <a:rPr lang="en-US" b="true" sz="2781" spc="2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GITHUB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50093" y="7311748"/>
            <a:ext cx="2302285" cy="969389"/>
            <a:chOff x="0" y="0"/>
            <a:chExt cx="600602" cy="2528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0602" cy="252887"/>
            </a:xfrm>
            <a:custGeom>
              <a:avLst/>
              <a:gdLst/>
              <a:ahLst/>
              <a:cxnLst/>
              <a:rect r="r" b="b" t="t" l="l"/>
              <a:pathLst>
                <a:path h="252887" w="600602">
                  <a:moveTo>
                    <a:pt x="100881" y="0"/>
                  </a:moveTo>
                  <a:lnTo>
                    <a:pt x="499721" y="0"/>
                  </a:lnTo>
                  <a:cubicBezTo>
                    <a:pt x="526476" y="0"/>
                    <a:pt x="552136" y="10629"/>
                    <a:pt x="571055" y="29547"/>
                  </a:cubicBezTo>
                  <a:cubicBezTo>
                    <a:pt x="589974" y="48466"/>
                    <a:pt x="600602" y="74126"/>
                    <a:pt x="600602" y="100881"/>
                  </a:cubicBezTo>
                  <a:lnTo>
                    <a:pt x="600602" y="152005"/>
                  </a:lnTo>
                  <a:cubicBezTo>
                    <a:pt x="600602" y="207721"/>
                    <a:pt x="555436" y="252887"/>
                    <a:pt x="499721" y="252887"/>
                  </a:cubicBezTo>
                  <a:lnTo>
                    <a:pt x="100881" y="252887"/>
                  </a:lnTo>
                  <a:cubicBezTo>
                    <a:pt x="74126" y="252887"/>
                    <a:pt x="48466" y="242258"/>
                    <a:pt x="29547" y="223339"/>
                  </a:cubicBezTo>
                  <a:cubicBezTo>
                    <a:pt x="10629" y="204420"/>
                    <a:pt x="0" y="178761"/>
                    <a:pt x="0" y="152005"/>
                  </a:cubicBezTo>
                  <a:lnTo>
                    <a:pt x="0" y="100881"/>
                  </a:lnTo>
                  <a:cubicBezTo>
                    <a:pt x="0" y="74126"/>
                    <a:pt x="10629" y="48466"/>
                    <a:pt x="29547" y="29547"/>
                  </a:cubicBezTo>
                  <a:cubicBezTo>
                    <a:pt x="48466" y="10629"/>
                    <a:pt x="74126" y="0"/>
                    <a:pt x="100881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00602" cy="30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38"/>
                </a:lnSpc>
                <a:spcBef>
                  <a:spcPct val="0"/>
                </a:spcBef>
              </a:pPr>
              <a:r>
                <a:rPr lang="en-US" b="true" sz="2781" spc="2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POSTMAN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771527" y="7311748"/>
            <a:ext cx="2302285" cy="969389"/>
            <a:chOff x="0" y="0"/>
            <a:chExt cx="600602" cy="2528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0602" cy="252887"/>
            </a:xfrm>
            <a:custGeom>
              <a:avLst/>
              <a:gdLst/>
              <a:ahLst/>
              <a:cxnLst/>
              <a:rect r="r" b="b" t="t" l="l"/>
              <a:pathLst>
                <a:path h="252887" w="600602">
                  <a:moveTo>
                    <a:pt x="100881" y="0"/>
                  </a:moveTo>
                  <a:lnTo>
                    <a:pt x="499721" y="0"/>
                  </a:lnTo>
                  <a:cubicBezTo>
                    <a:pt x="526476" y="0"/>
                    <a:pt x="552136" y="10629"/>
                    <a:pt x="571055" y="29547"/>
                  </a:cubicBezTo>
                  <a:cubicBezTo>
                    <a:pt x="589974" y="48466"/>
                    <a:pt x="600602" y="74126"/>
                    <a:pt x="600602" y="100881"/>
                  </a:cubicBezTo>
                  <a:lnTo>
                    <a:pt x="600602" y="152005"/>
                  </a:lnTo>
                  <a:cubicBezTo>
                    <a:pt x="600602" y="207721"/>
                    <a:pt x="555436" y="252887"/>
                    <a:pt x="499721" y="252887"/>
                  </a:cubicBezTo>
                  <a:lnTo>
                    <a:pt x="100881" y="252887"/>
                  </a:lnTo>
                  <a:cubicBezTo>
                    <a:pt x="74126" y="252887"/>
                    <a:pt x="48466" y="242258"/>
                    <a:pt x="29547" y="223339"/>
                  </a:cubicBezTo>
                  <a:cubicBezTo>
                    <a:pt x="10629" y="204420"/>
                    <a:pt x="0" y="178761"/>
                    <a:pt x="0" y="152005"/>
                  </a:cubicBezTo>
                  <a:lnTo>
                    <a:pt x="0" y="100881"/>
                  </a:lnTo>
                  <a:cubicBezTo>
                    <a:pt x="0" y="74126"/>
                    <a:pt x="10629" y="48466"/>
                    <a:pt x="29547" y="29547"/>
                  </a:cubicBezTo>
                  <a:cubicBezTo>
                    <a:pt x="48466" y="10629"/>
                    <a:pt x="74126" y="0"/>
                    <a:pt x="100881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0602" cy="290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34"/>
                </a:lnSpc>
                <a:spcBef>
                  <a:spcPct val="0"/>
                </a:spcBef>
              </a:pPr>
              <a:r>
                <a:rPr lang="en-US" b="true" sz="1981" spc="1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VISUAL STUDIO CODE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868679" y="7427049"/>
            <a:ext cx="2302285" cy="969415"/>
            <a:chOff x="0" y="0"/>
            <a:chExt cx="600602" cy="2528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0602" cy="252894"/>
            </a:xfrm>
            <a:custGeom>
              <a:avLst/>
              <a:gdLst/>
              <a:ahLst/>
              <a:cxnLst/>
              <a:rect r="r" b="b" t="t" l="l"/>
              <a:pathLst>
                <a:path h="252894" w="600602">
                  <a:moveTo>
                    <a:pt x="100881" y="0"/>
                  </a:moveTo>
                  <a:lnTo>
                    <a:pt x="499721" y="0"/>
                  </a:lnTo>
                  <a:cubicBezTo>
                    <a:pt x="526476" y="0"/>
                    <a:pt x="552136" y="10629"/>
                    <a:pt x="571055" y="29547"/>
                  </a:cubicBezTo>
                  <a:cubicBezTo>
                    <a:pt x="589974" y="48466"/>
                    <a:pt x="600602" y="74126"/>
                    <a:pt x="600602" y="100881"/>
                  </a:cubicBezTo>
                  <a:lnTo>
                    <a:pt x="600602" y="152012"/>
                  </a:lnTo>
                  <a:cubicBezTo>
                    <a:pt x="600602" y="178768"/>
                    <a:pt x="589974" y="204427"/>
                    <a:pt x="571055" y="223346"/>
                  </a:cubicBezTo>
                  <a:cubicBezTo>
                    <a:pt x="552136" y="242265"/>
                    <a:pt x="526476" y="252894"/>
                    <a:pt x="499721" y="252894"/>
                  </a:cubicBezTo>
                  <a:lnTo>
                    <a:pt x="100881" y="252894"/>
                  </a:lnTo>
                  <a:cubicBezTo>
                    <a:pt x="74126" y="252894"/>
                    <a:pt x="48466" y="242265"/>
                    <a:pt x="29547" y="223346"/>
                  </a:cubicBezTo>
                  <a:cubicBezTo>
                    <a:pt x="10629" y="204427"/>
                    <a:pt x="0" y="178768"/>
                    <a:pt x="0" y="152012"/>
                  </a:cubicBezTo>
                  <a:lnTo>
                    <a:pt x="0" y="100881"/>
                  </a:lnTo>
                  <a:cubicBezTo>
                    <a:pt x="0" y="74126"/>
                    <a:pt x="10629" y="48466"/>
                    <a:pt x="29547" y="29547"/>
                  </a:cubicBezTo>
                  <a:cubicBezTo>
                    <a:pt x="48466" y="10629"/>
                    <a:pt x="74126" y="0"/>
                    <a:pt x="100881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00602" cy="290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48"/>
                </a:lnSpc>
                <a:spcBef>
                  <a:spcPct val="0"/>
                </a:spcBef>
              </a:pPr>
              <a:r>
                <a:rPr lang="en-US" b="true" sz="2281" spc="2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 SUITE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71398" y="4750175"/>
            <a:ext cx="1887937" cy="1975411"/>
          </a:xfrm>
          <a:custGeom>
            <a:avLst/>
            <a:gdLst/>
            <a:ahLst/>
            <a:cxnLst/>
            <a:rect r="r" b="b" t="t" l="l"/>
            <a:pathLst>
              <a:path h="1975411" w="1887937">
                <a:moveTo>
                  <a:pt x="0" y="0"/>
                </a:moveTo>
                <a:lnTo>
                  <a:pt x="1887936" y="0"/>
                </a:lnTo>
                <a:lnTo>
                  <a:pt x="1887936" y="1975411"/>
                </a:lnTo>
                <a:lnTo>
                  <a:pt x="0" y="1975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4" t="0" r="-2328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764234" y="4753797"/>
            <a:ext cx="1856517" cy="1942073"/>
          </a:xfrm>
          <a:custGeom>
            <a:avLst/>
            <a:gdLst/>
            <a:ahLst/>
            <a:cxnLst/>
            <a:rect r="r" b="b" t="t" l="l"/>
            <a:pathLst>
              <a:path h="1942073" w="1856517">
                <a:moveTo>
                  <a:pt x="0" y="0"/>
                </a:moveTo>
                <a:lnTo>
                  <a:pt x="1856518" y="0"/>
                </a:lnTo>
                <a:lnTo>
                  <a:pt x="1856518" y="1942073"/>
                </a:lnTo>
                <a:lnTo>
                  <a:pt x="0" y="1942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04" t="0" r="-2304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970728" y="4798041"/>
            <a:ext cx="1846091" cy="1931167"/>
          </a:xfrm>
          <a:custGeom>
            <a:avLst/>
            <a:gdLst/>
            <a:ahLst/>
            <a:cxnLst/>
            <a:rect r="r" b="b" t="t" l="l"/>
            <a:pathLst>
              <a:path h="1931167" w="1846091">
                <a:moveTo>
                  <a:pt x="0" y="0"/>
                </a:moveTo>
                <a:lnTo>
                  <a:pt x="1846091" y="0"/>
                </a:lnTo>
                <a:lnTo>
                  <a:pt x="1846091" y="1931167"/>
                </a:lnTo>
                <a:lnTo>
                  <a:pt x="0" y="19311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04" t="0" r="-2304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91609" y="4753797"/>
            <a:ext cx="2056425" cy="2151193"/>
          </a:xfrm>
          <a:custGeom>
            <a:avLst/>
            <a:gdLst/>
            <a:ahLst/>
            <a:cxnLst/>
            <a:rect r="r" b="b" t="t" l="l"/>
            <a:pathLst>
              <a:path h="2151193" w="2056425">
                <a:moveTo>
                  <a:pt x="0" y="0"/>
                </a:moveTo>
                <a:lnTo>
                  <a:pt x="2056425" y="0"/>
                </a:lnTo>
                <a:lnTo>
                  <a:pt x="2056425" y="2151193"/>
                </a:lnTo>
                <a:lnTo>
                  <a:pt x="0" y="21511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04" t="0" r="-2304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892962" y="7427049"/>
            <a:ext cx="2349624" cy="969415"/>
            <a:chOff x="0" y="0"/>
            <a:chExt cx="650437" cy="26835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50437" cy="268359"/>
            </a:xfrm>
            <a:custGeom>
              <a:avLst/>
              <a:gdLst/>
              <a:ahLst/>
              <a:cxnLst/>
              <a:rect r="r" b="b" t="t" l="l"/>
              <a:pathLst>
                <a:path h="268359" w="650437">
                  <a:moveTo>
                    <a:pt x="98849" y="0"/>
                  </a:moveTo>
                  <a:lnTo>
                    <a:pt x="551588" y="0"/>
                  </a:lnTo>
                  <a:cubicBezTo>
                    <a:pt x="606181" y="0"/>
                    <a:pt x="650437" y="44256"/>
                    <a:pt x="650437" y="98849"/>
                  </a:cubicBezTo>
                  <a:lnTo>
                    <a:pt x="650437" y="169510"/>
                  </a:lnTo>
                  <a:cubicBezTo>
                    <a:pt x="650437" y="195727"/>
                    <a:pt x="640022" y="220869"/>
                    <a:pt x="621485" y="239407"/>
                  </a:cubicBezTo>
                  <a:cubicBezTo>
                    <a:pt x="602947" y="257945"/>
                    <a:pt x="577804" y="268359"/>
                    <a:pt x="551588" y="268359"/>
                  </a:cubicBezTo>
                  <a:lnTo>
                    <a:pt x="98849" y="268359"/>
                  </a:lnTo>
                  <a:cubicBezTo>
                    <a:pt x="72632" y="268359"/>
                    <a:pt x="47490" y="257945"/>
                    <a:pt x="28952" y="239407"/>
                  </a:cubicBezTo>
                  <a:cubicBezTo>
                    <a:pt x="10414" y="220869"/>
                    <a:pt x="0" y="195727"/>
                    <a:pt x="0" y="169510"/>
                  </a:cubicBezTo>
                  <a:lnTo>
                    <a:pt x="0" y="98849"/>
                  </a:lnTo>
                  <a:cubicBezTo>
                    <a:pt x="0" y="72632"/>
                    <a:pt x="10414" y="47490"/>
                    <a:pt x="28952" y="28952"/>
                  </a:cubicBezTo>
                  <a:cubicBezTo>
                    <a:pt x="47490" y="10414"/>
                    <a:pt x="72632" y="0"/>
                    <a:pt x="98849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650437" cy="29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6"/>
                </a:lnSpc>
                <a:spcBef>
                  <a:spcPct val="0"/>
                </a:spcBef>
              </a:pPr>
              <a:r>
                <a:rPr lang="en-US" b="true" sz="1881" spc="1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MYSQL WORKBENCH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087877" y="4798041"/>
            <a:ext cx="1959795" cy="2063286"/>
          </a:xfrm>
          <a:custGeom>
            <a:avLst/>
            <a:gdLst/>
            <a:ahLst/>
            <a:cxnLst/>
            <a:rect r="r" b="b" t="t" l="l"/>
            <a:pathLst>
              <a:path h="2063286" w="1959795">
                <a:moveTo>
                  <a:pt x="0" y="0"/>
                </a:moveTo>
                <a:lnTo>
                  <a:pt x="1959795" y="0"/>
                </a:lnTo>
                <a:lnTo>
                  <a:pt x="1959795" y="2063286"/>
                </a:lnTo>
                <a:lnTo>
                  <a:pt x="0" y="20632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528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272252" y="961325"/>
            <a:ext cx="13436130" cy="104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b="true" sz="6188" spc="6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 HERRAMIENTAS UTILIZADAS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6661" y="4265469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CONCLUSIÓN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01706" y="1744210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9320" y="67504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CONTENIDO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648997" y="1403891"/>
            <a:ext cx="14362920" cy="3590730"/>
          </a:xfrm>
          <a:custGeom>
            <a:avLst/>
            <a:gdLst/>
            <a:ahLst/>
            <a:cxnLst/>
            <a:rect r="r" b="b" t="t" l="l"/>
            <a:pathLst>
              <a:path h="3590730" w="14362920">
                <a:moveTo>
                  <a:pt x="0" y="0"/>
                </a:moveTo>
                <a:lnTo>
                  <a:pt x="14362920" y="0"/>
                </a:lnTo>
                <a:lnTo>
                  <a:pt x="14362920" y="3590730"/>
                </a:lnTo>
                <a:lnTo>
                  <a:pt x="0" y="3590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6333" y="302353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333" y="38206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6333" y="47018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6333" y="549893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5934" y="629131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66859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651888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2411" y="313149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PRESENTACIÓN DEL EQUIPO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82411" y="3925708"/>
            <a:ext cx="7249896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PLANTEAMIENTO DEL PROYECTO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82411" y="4845798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SOLUCIÓN PROPUESTA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82411" y="564001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OBJETIVOS DEL PROYECTO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82411" y="644086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UNIDADES DE COMPETENCIA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00477" y="5779554"/>
            <a:ext cx="631428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METODOLOGÍA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00477" y="662393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ENTREGABLES DESARROLLADOS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730945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500477" y="741451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TECNOLOGÍAS UTILIZADAS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810003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00477" y="820508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IMPACTO Y BENEFICIOS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884277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00477" y="8947823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CONCLUSIÓN Y LECCIONES APRENDIDAS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841856" y="-840125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730370" y="489686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39579" y="4961378"/>
            <a:ext cx="10710708" cy="5663330"/>
          </a:xfrm>
          <a:custGeom>
            <a:avLst/>
            <a:gdLst/>
            <a:ahLst/>
            <a:cxnLst/>
            <a:rect r="r" b="b" t="t" l="l"/>
            <a:pathLst>
              <a:path h="5663330" w="10710708">
                <a:moveTo>
                  <a:pt x="0" y="0"/>
                </a:moveTo>
                <a:lnTo>
                  <a:pt x="10710708" y="0"/>
                </a:lnTo>
                <a:lnTo>
                  <a:pt x="10710708" y="5663329"/>
                </a:lnTo>
                <a:lnTo>
                  <a:pt x="0" y="56633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41360" y="866775"/>
            <a:ext cx="13617940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LECCIONES APRENDIDAS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04005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Ceo Of Ingoude Company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7545830" y="-840125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91119" y="5580988"/>
            <a:ext cx="2393305" cy="2613723"/>
            <a:chOff x="0" y="0"/>
            <a:chExt cx="862412" cy="941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0A358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233632" y="4694127"/>
            <a:ext cx="2059618" cy="2051572"/>
            <a:chOff x="0" y="0"/>
            <a:chExt cx="6502400" cy="6477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39309" y="5580988"/>
            <a:ext cx="2393305" cy="2613723"/>
            <a:chOff x="0" y="0"/>
            <a:chExt cx="862412" cy="941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0A358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281822" y="4694127"/>
            <a:ext cx="2059618" cy="2051572"/>
            <a:chOff x="0" y="0"/>
            <a:chExt cx="6502400" cy="6477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184925" y="5580988"/>
            <a:ext cx="2393305" cy="2613723"/>
            <a:chOff x="0" y="0"/>
            <a:chExt cx="862412" cy="941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0A3580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327438" y="4694127"/>
            <a:ext cx="2059618" cy="2051572"/>
            <a:chOff x="0" y="0"/>
            <a:chExt cx="6502400" cy="6477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091119" y="8194711"/>
            <a:ext cx="2393305" cy="253453"/>
          </a:xfrm>
          <a:custGeom>
            <a:avLst/>
            <a:gdLst/>
            <a:ahLst/>
            <a:cxnLst/>
            <a:rect r="r" b="b" t="t" l="l"/>
            <a:pathLst>
              <a:path h="253453" w="2393305">
                <a:moveTo>
                  <a:pt x="0" y="0"/>
                </a:moveTo>
                <a:lnTo>
                  <a:pt x="2393304" y="0"/>
                </a:lnTo>
                <a:lnTo>
                  <a:pt x="2393304" y="253453"/>
                </a:lnTo>
                <a:lnTo>
                  <a:pt x="0" y="253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139309" y="8194711"/>
            <a:ext cx="2393305" cy="253453"/>
          </a:xfrm>
          <a:custGeom>
            <a:avLst/>
            <a:gdLst/>
            <a:ahLst/>
            <a:cxnLst/>
            <a:rect r="r" b="b" t="t" l="l"/>
            <a:pathLst>
              <a:path h="253453" w="2393305">
                <a:moveTo>
                  <a:pt x="0" y="0"/>
                </a:moveTo>
                <a:lnTo>
                  <a:pt x="2393304" y="0"/>
                </a:lnTo>
                <a:lnTo>
                  <a:pt x="2393304" y="253453"/>
                </a:lnTo>
                <a:lnTo>
                  <a:pt x="0" y="253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184925" y="8194711"/>
            <a:ext cx="2393305" cy="253453"/>
          </a:xfrm>
          <a:custGeom>
            <a:avLst/>
            <a:gdLst/>
            <a:ahLst/>
            <a:cxnLst/>
            <a:rect r="r" b="b" t="t" l="l"/>
            <a:pathLst>
              <a:path h="253453" w="2393305">
                <a:moveTo>
                  <a:pt x="0" y="0"/>
                </a:moveTo>
                <a:lnTo>
                  <a:pt x="2393304" y="0"/>
                </a:lnTo>
                <a:lnTo>
                  <a:pt x="2393304" y="253453"/>
                </a:lnTo>
                <a:lnTo>
                  <a:pt x="0" y="253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1230540" y="5580988"/>
            <a:ext cx="2393305" cy="2613723"/>
            <a:chOff x="0" y="0"/>
            <a:chExt cx="862412" cy="941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0A3580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1373054" y="4694127"/>
            <a:ext cx="2059618" cy="2051572"/>
            <a:chOff x="0" y="0"/>
            <a:chExt cx="6502400" cy="6477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11230540" y="8194711"/>
            <a:ext cx="2393305" cy="253453"/>
          </a:xfrm>
          <a:custGeom>
            <a:avLst/>
            <a:gdLst/>
            <a:ahLst/>
            <a:cxnLst/>
            <a:rect r="r" b="b" t="t" l="l"/>
            <a:pathLst>
              <a:path h="253453" w="2393305">
                <a:moveTo>
                  <a:pt x="0" y="0"/>
                </a:moveTo>
                <a:lnTo>
                  <a:pt x="2393305" y="0"/>
                </a:lnTo>
                <a:lnTo>
                  <a:pt x="2393305" y="253453"/>
                </a:lnTo>
                <a:lnTo>
                  <a:pt x="0" y="253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572607" y="1209991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EQUIPO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29025" y="6886199"/>
            <a:ext cx="1717491" cy="63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83" spc="10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Tomás Campbell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78251" y="7610449"/>
            <a:ext cx="1751745" cy="23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562" spc="7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Desarrollador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469284" y="6886199"/>
            <a:ext cx="1684694" cy="63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83" spc="10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Oscar Castro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585688" y="7740911"/>
            <a:ext cx="1751745" cy="23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562" spc="7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Scrum Master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617132" y="6886199"/>
            <a:ext cx="1528890" cy="63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83" spc="10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Valentina Muñoz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472057" y="7610449"/>
            <a:ext cx="1751745" cy="23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562" spc="7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Desarrolladora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560516" y="6886199"/>
            <a:ext cx="1684694" cy="63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83" spc="10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Mauricio Ormazábal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469284" y="7610449"/>
            <a:ext cx="1751745" cy="46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562" spc="7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Desarrollador</a:t>
            </a:r>
          </a:p>
          <a:p>
            <a:pPr algn="ctr">
              <a:lnSpc>
                <a:spcPts val="1875"/>
              </a:lnSpc>
            </a:pPr>
            <a:r>
              <a:rPr lang="en-US" sz="1562" spc="7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Full Stack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4223357" y="5580988"/>
            <a:ext cx="2393305" cy="2613723"/>
            <a:chOff x="0" y="0"/>
            <a:chExt cx="862412" cy="94183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0A3580"/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4365870" y="4694127"/>
            <a:ext cx="2059618" cy="2051572"/>
            <a:chOff x="0" y="0"/>
            <a:chExt cx="6502400" cy="6477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</p:grpSp>
      <p:sp>
        <p:nvSpPr>
          <p:cNvPr name="Freeform 47" id="47"/>
          <p:cNvSpPr/>
          <p:nvPr/>
        </p:nvSpPr>
        <p:spPr>
          <a:xfrm flipH="false" flipV="false" rot="0">
            <a:off x="14223357" y="8194711"/>
            <a:ext cx="2393305" cy="253453"/>
          </a:xfrm>
          <a:custGeom>
            <a:avLst/>
            <a:gdLst/>
            <a:ahLst/>
            <a:cxnLst/>
            <a:rect r="r" b="b" t="t" l="l"/>
            <a:pathLst>
              <a:path h="253453" w="2393305">
                <a:moveTo>
                  <a:pt x="0" y="0"/>
                </a:moveTo>
                <a:lnTo>
                  <a:pt x="2393304" y="0"/>
                </a:lnTo>
                <a:lnTo>
                  <a:pt x="2393304" y="253453"/>
                </a:lnTo>
                <a:lnTo>
                  <a:pt x="0" y="253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4578504" y="7740911"/>
            <a:ext cx="1751745" cy="23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562" spc="7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Product Owner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553332" y="6886199"/>
            <a:ext cx="1684694" cy="32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83" spc="10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Gustavo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9392" y="6743507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5"/>
                </a:lnTo>
                <a:lnTo>
                  <a:pt x="0" y="7673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45811" y="5506671"/>
            <a:ext cx="2535025" cy="2535025"/>
          </a:xfrm>
          <a:custGeom>
            <a:avLst/>
            <a:gdLst/>
            <a:ahLst/>
            <a:cxnLst/>
            <a:rect r="r" b="b" t="t" l="l"/>
            <a:pathLst>
              <a:path h="2535025" w="2535025">
                <a:moveTo>
                  <a:pt x="0" y="0"/>
                </a:moveTo>
                <a:lnTo>
                  <a:pt x="2535025" y="0"/>
                </a:lnTo>
                <a:lnTo>
                  <a:pt x="2535025" y="2535025"/>
                </a:lnTo>
                <a:lnTo>
                  <a:pt x="0" y="2535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71461" y="7403266"/>
            <a:ext cx="2507037" cy="2507037"/>
          </a:xfrm>
          <a:custGeom>
            <a:avLst/>
            <a:gdLst/>
            <a:ahLst/>
            <a:cxnLst/>
            <a:rect r="r" b="b" t="t" l="l"/>
            <a:pathLst>
              <a:path h="2507037" w="2507037">
                <a:moveTo>
                  <a:pt x="0" y="0"/>
                </a:moveTo>
                <a:lnTo>
                  <a:pt x="2507037" y="0"/>
                </a:lnTo>
                <a:lnTo>
                  <a:pt x="2507037" y="2507037"/>
                </a:lnTo>
                <a:lnTo>
                  <a:pt x="0" y="2507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48148" y="7403266"/>
            <a:ext cx="2507037" cy="2507037"/>
          </a:xfrm>
          <a:custGeom>
            <a:avLst/>
            <a:gdLst/>
            <a:ahLst/>
            <a:cxnLst/>
            <a:rect r="r" b="b" t="t" l="l"/>
            <a:pathLst>
              <a:path h="2507037" w="2507037">
                <a:moveTo>
                  <a:pt x="0" y="0"/>
                </a:moveTo>
                <a:lnTo>
                  <a:pt x="2507038" y="0"/>
                </a:lnTo>
                <a:lnTo>
                  <a:pt x="2507038" y="2507037"/>
                </a:lnTo>
                <a:lnTo>
                  <a:pt x="0" y="2507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93802" y="3853909"/>
            <a:ext cx="3474003" cy="647719"/>
            <a:chOff x="0" y="0"/>
            <a:chExt cx="914964" cy="1705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66856" y="0"/>
                  </a:moveTo>
                  <a:lnTo>
                    <a:pt x="848108" y="0"/>
                  </a:lnTo>
                  <a:cubicBezTo>
                    <a:pt x="885031" y="0"/>
                    <a:pt x="914964" y="29932"/>
                    <a:pt x="914964" y="66856"/>
                  </a:cubicBezTo>
                  <a:lnTo>
                    <a:pt x="914964" y="103737"/>
                  </a:lnTo>
                  <a:cubicBezTo>
                    <a:pt x="914964" y="140660"/>
                    <a:pt x="885031" y="170593"/>
                    <a:pt x="848108" y="170593"/>
                  </a:cubicBezTo>
                  <a:lnTo>
                    <a:pt x="66856" y="170593"/>
                  </a:lnTo>
                  <a:cubicBezTo>
                    <a:pt x="29932" y="170593"/>
                    <a:pt x="0" y="140660"/>
                    <a:pt x="0" y="103737"/>
                  </a:cubicBezTo>
                  <a:lnTo>
                    <a:pt x="0" y="66856"/>
                  </a:lnTo>
                  <a:cubicBezTo>
                    <a:pt x="0" y="29932"/>
                    <a:pt x="29932" y="0"/>
                    <a:pt x="66856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CONTEXTO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30803" y="1279029"/>
            <a:ext cx="13050007" cy="116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PLANTEAMIENTO DEL PROYECTO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011465" y="3853909"/>
            <a:ext cx="3474003" cy="647719"/>
            <a:chOff x="0" y="0"/>
            <a:chExt cx="914964" cy="170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66856" y="0"/>
                  </a:moveTo>
                  <a:lnTo>
                    <a:pt x="848108" y="0"/>
                  </a:lnTo>
                  <a:cubicBezTo>
                    <a:pt x="885031" y="0"/>
                    <a:pt x="914964" y="29932"/>
                    <a:pt x="914964" y="66856"/>
                  </a:cubicBezTo>
                  <a:lnTo>
                    <a:pt x="914964" y="103737"/>
                  </a:lnTo>
                  <a:cubicBezTo>
                    <a:pt x="914964" y="140660"/>
                    <a:pt x="885031" y="170593"/>
                    <a:pt x="848108" y="170593"/>
                  </a:cubicBezTo>
                  <a:lnTo>
                    <a:pt x="66856" y="170593"/>
                  </a:lnTo>
                  <a:cubicBezTo>
                    <a:pt x="29932" y="170593"/>
                    <a:pt x="0" y="140660"/>
                    <a:pt x="0" y="103737"/>
                  </a:cubicBezTo>
                  <a:lnTo>
                    <a:pt x="0" y="66856"/>
                  </a:lnTo>
                  <a:cubicBezTo>
                    <a:pt x="0" y="29932"/>
                    <a:pt x="29932" y="0"/>
                    <a:pt x="66856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PROBLEMA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06525" y="3853909"/>
            <a:ext cx="3474003" cy="647719"/>
            <a:chOff x="0" y="0"/>
            <a:chExt cx="914964" cy="170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66856" y="0"/>
                  </a:moveTo>
                  <a:lnTo>
                    <a:pt x="848108" y="0"/>
                  </a:lnTo>
                  <a:cubicBezTo>
                    <a:pt x="885031" y="0"/>
                    <a:pt x="914964" y="29932"/>
                    <a:pt x="914964" y="66856"/>
                  </a:cubicBezTo>
                  <a:lnTo>
                    <a:pt x="914964" y="103737"/>
                  </a:lnTo>
                  <a:cubicBezTo>
                    <a:pt x="914964" y="140660"/>
                    <a:pt x="885031" y="170593"/>
                    <a:pt x="848108" y="170593"/>
                  </a:cubicBezTo>
                  <a:lnTo>
                    <a:pt x="66856" y="170593"/>
                  </a:lnTo>
                  <a:cubicBezTo>
                    <a:pt x="29932" y="170593"/>
                    <a:pt x="0" y="140660"/>
                    <a:pt x="0" y="103737"/>
                  </a:cubicBezTo>
                  <a:lnTo>
                    <a:pt x="0" y="66856"/>
                  </a:lnTo>
                  <a:cubicBezTo>
                    <a:pt x="0" y="29932"/>
                    <a:pt x="29932" y="0"/>
                    <a:pt x="66856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IMPACTO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828253" y="3853909"/>
            <a:ext cx="3474003" cy="1151098"/>
            <a:chOff x="0" y="0"/>
            <a:chExt cx="914964" cy="3031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303170"/>
            </a:xfrm>
            <a:custGeom>
              <a:avLst/>
              <a:gdLst/>
              <a:ahLst/>
              <a:cxnLst/>
              <a:rect r="r" b="b" t="t" l="l"/>
              <a:pathLst>
                <a:path h="303170" w="914964">
                  <a:moveTo>
                    <a:pt x="66856" y="0"/>
                  </a:moveTo>
                  <a:lnTo>
                    <a:pt x="848108" y="0"/>
                  </a:lnTo>
                  <a:cubicBezTo>
                    <a:pt x="885031" y="0"/>
                    <a:pt x="914964" y="29932"/>
                    <a:pt x="914964" y="66856"/>
                  </a:cubicBezTo>
                  <a:lnTo>
                    <a:pt x="914964" y="236314"/>
                  </a:lnTo>
                  <a:cubicBezTo>
                    <a:pt x="914964" y="273237"/>
                    <a:pt x="885031" y="303170"/>
                    <a:pt x="848108" y="303170"/>
                  </a:cubicBezTo>
                  <a:lnTo>
                    <a:pt x="66856" y="303170"/>
                  </a:lnTo>
                  <a:cubicBezTo>
                    <a:pt x="29932" y="303170"/>
                    <a:pt x="0" y="273237"/>
                    <a:pt x="0" y="236314"/>
                  </a:cubicBezTo>
                  <a:lnTo>
                    <a:pt x="0" y="66856"/>
                  </a:lnTo>
                  <a:cubicBezTo>
                    <a:pt x="0" y="29932"/>
                    <a:pt x="29932" y="0"/>
                    <a:pt x="66856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IMPLICACIONES</a:t>
              </a: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SOCIALES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360379" y="7626842"/>
            <a:ext cx="2094397" cy="209439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53508" y="5714368"/>
            <a:ext cx="2119630" cy="21196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20023" t="0" r="-20023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789437" y="7621242"/>
            <a:ext cx="2071085" cy="207108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1"/>
              <a:stretch>
                <a:fillRect l="-3981" t="-15418" r="-101206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6851" y="-72614"/>
            <a:ext cx="3950334" cy="3950334"/>
          </a:xfrm>
          <a:custGeom>
            <a:avLst/>
            <a:gdLst/>
            <a:ahLst/>
            <a:cxnLst/>
            <a:rect r="r" b="b" t="t" l="l"/>
            <a:pathLst>
              <a:path h="3950334" w="3950334">
                <a:moveTo>
                  <a:pt x="0" y="0"/>
                </a:moveTo>
                <a:lnTo>
                  <a:pt x="3950334" y="0"/>
                </a:lnTo>
                <a:lnTo>
                  <a:pt x="3950334" y="3950334"/>
                </a:lnTo>
                <a:lnTo>
                  <a:pt x="0" y="395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95443" y="1370682"/>
            <a:ext cx="6697114" cy="936549"/>
            <a:chOff x="0" y="0"/>
            <a:chExt cx="1763849" cy="246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63849" cy="246663"/>
            </a:xfrm>
            <a:custGeom>
              <a:avLst/>
              <a:gdLst/>
              <a:ahLst/>
              <a:cxnLst/>
              <a:rect r="r" b="b" t="t" l="l"/>
              <a:pathLst>
                <a:path h="246663" w="1763849">
                  <a:moveTo>
                    <a:pt x="93637" y="0"/>
                  </a:moveTo>
                  <a:lnTo>
                    <a:pt x="1670212" y="0"/>
                  </a:lnTo>
                  <a:cubicBezTo>
                    <a:pt x="1695047" y="0"/>
                    <a:pt x="1718863" y="9865"/>
                    <a:pt x="1736424" y="27426"/>
                  </a:cubicBezTo>
                  <a:cubicBezTo>
                    <a:pt x="1753984" y="44986"/>
                    <a:pt x="1763849" y="68803"/>
                    <a:pt x="1763849" y="93637"/>
                  </a:cubicBezTo>
                  <a:lnTo>
                    <a:pt x="1763849" y="153026"/>
                  </a:lnTo>
                  <a:cubicBezTo>
                    <a:pt x="1763849" y="204741"/>
                    <a:pt x="1721926" y="246663"/>
                    <a:pt x="1670212" y="246663"/>
                  </a:cubicBezTo>
                  <a:lnTo>
                    <a:pt x="93637" y="246663"/>
                  </a:lnTo>
                  <a:cubicBezTo>
                    <a:pt x="41923" y="246663"/>
                    <a:pt x="0" y="204741"/>
                    <a:pt x="0" y="153026"/>
                  </a:cubicBezTo>
                  <a:lnTo>
                    <a:pt x="0" y="93637"/>
                  </a:lnTo>
                  <a:cubicBezTo>
                    <a:pt x="0" y="41923"/>
                    <a:pt x="41923" y="0"/>
                    <a:pt x="93637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763849" cy="322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046"/>
                </a:lnSpc>
                <a:spcBef>
                  <a:spcPct val="0"/>
                </a:spcBef>
              </a:pPr>
              <a:r>
                <a:rPr lang="en-US" b="true" sz="4381" spc="4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CONTEXTO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7561" y="279674"/>
            <a:ext cx="3300137" cy="33001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947606" y="3233868"/>
            <a:ext cx="1623251" cy="1623251"/>
          </a:xfrm>
          <a:custGeom>
            <a:avLst/>
            <a:gdLst/>
            <a:ahLst/>
            <a:cxnLst/>
            <a:rect r="r" b="b" t="t" l="l"/>
            <a:pathLst>
              <a:path h="1623251" w="1623251">
                <a:moveTo>
                  <a:pt x="0" y="0"/>
                </a:moveTo>
                <a:lnTo>
                  <a:pt x="1623251" y="0"/>
                </a:lnTo>
                <a:lnTo>
                  <a:pt x="1623251" y="1623250"/>
                </a:lnTo>
                <a:lnTo>
                  <a:pt x="0" y="1623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00845" y="6977212"/>
            <a:ext cx="1195359" cy="1195359"/>
          </a:xfrm>
          <a:custGeom>
            <a:avLst/>
            <a:gdLst/>
            <a:ahLst/>
            <a:cxnLst/>
            <a:rect r="r" b="b" t="t" l="l"/>
            <a:pathLst>
              <a:path h="1195359" w="1195359">
                <a:moveTo>
                  <a:pt x="0" y="0"/>
                </a:moveTo>
                <a:lnTo>
                  <a:pt x="1195360" y="0"/>
                </a:lnTo>
                <a:lnTo>
                  <a:pt x="1195360" y="1195360"/>
                </a:lnTo>
                <a:lnTo>
                  <a:pt x="0" y="11953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01329" y="2936345"/>
            <a:ext cx="2489969" cy="2489969"/>
          </a:xfrm>
          <a:custGeom>
            <a:avLst/>
            <a:gdLst/>
            <a:ahLst/>
            <a:cxnLst/>
            <a:rect r="r" b="b" t="t" l="l"/>
            <a:pathLst>
              <a:path h="2489969" w="2489969">
                <a:moveTo>
                  <a:pt x="0" y="0"/>
                </a:moveTo>
                <a:lnTo>
                  <a:pt x="2489969" y="0"/>
                </a:lnTo>
                <a:lnTo>
                  <a:pt x="2489969" y="2489969"/>
                </a:lnTo>
                <a:lnTo>
                  <a:pt x="0" y="2489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04420" y="6848685"/>
            <a:ext cx="1325343" cy="1325343"/>
          </a:xfrm>
          <a:custGeom>
            <a:avLst/>
            <a:gdLst/>
            <a:ahLst/>
            <a:cxnLst/>
            <a:rect r="r" b="b" t="t" l="l"/>
            <a:pathLst>
              <a:path h="1325343" w="1325343">
                <a:moveTo>
                  <a:pt x="0" y="0"/>
                </a:moveTo>
                <a:lnTo>
                  <a:pt x="1325343" y="0"/>
                </a:lnTo>
                <a:lnTo>
                  <a:pt x="1325343" y="1325343"/>
                </a:lnTo>
                <a:lnTo>
                  <a:pt x="0" y="13253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99413" y="6969020"/>
            <a:ext cx="1205007" cy="1205007"/>
          </a:xfrm>
          <a:custGeom>
            <a:avLst/>
            <a:gdLst/>
            <a:ahLst/>
            <a:cxnLst/>
            <a:rect r="r" b="b" t="t" l="l"/>
            <a:pathLst>
              <a:path h="1205007" w="1205007">
                <a:moveTo>
                  <a:pt x="0" y="0"/>
                </a:moveTo>
                <a:lnTo>
                  <a:pt x="1205007" y="0"/>
                </a:lnTo>
                <a:lnTo>
                  <a:pt x="1205007" y="1205008"/>
                </a:lnTo>
                <a:lnTo>
                  <a:pt x="0" y="12050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53550" y="441619"/>
            <a:ext cx="6580901" cy="58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4"/>
              </a:lnSpc>
            </a:pPr>
            <a:r>
              <a:rPr lang="en-US" b="true" sz="3503" spc="185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PLANTEAMIENTO DEL PROYECTO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50085" y="5161918"/>
            <a:ext cx="3218293" cy="105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b="true" sz="2034" spc="199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CLIENTE </a:t>
            </a:r>
          </a:p>
          <a:p>
            <a:pPr algn="ctr">
              <a:lnSpc>
                <a:spcPts val="2807"/>
              </a:lnSpc>
            </a:pPr>
            <a:r>
              <a:rPr lang="en-US" sz="2034" spc="199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AULA HOSPITALARIA </a:t>
            </a:r>
          </a:p>
          <a:p>
            <a:pPr algn="ctr">
              <a:lnSpc>
                <a:spcPts val="2807"/>
              </a:lnSpc>
            </a:pPr>
            <a:r>
              <a:rPr lang="en-US" sz="2034" spc="199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SAN SEBASTIAN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70791" y="8477372"/>
            <a:ext cx="2613553" cy="697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b="true" sz="2034" spc="199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SECTOR</a:t>
            </a:r>
          </a:p>
          <a:p>
            <a:pPr algn="ctr">
              <a:lnSpc>
                <a:spcPts val="2807"/>
              </a:lnSpc>
            </a:pPr>
            <a:r>
              <a:rPr lang="en-US" sz="2034" spc="199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EDUCACIONAL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83487" y="5426314"/>
            <a:ext cx="3925653" cy="697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b="true" sz="2034" spc="199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SERVICIO</a:t>
            </a:r>
          </a:p>
          <a:p>
            <a:pPr algn="ctr">
              <a:lnSpc>
                <a:spcPts val="2807"/>
              </a:lnSpc>
            </a:pPr>
            <a:r>
              <a:rPr lang="en-US" sz="2034" spc="199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PEDAGOGIA HOSPITALARIA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83487" y="8478828"/>
            <a:ext cx="3925653" cy="696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7"/>
              </a:lnSpc>
            </a:pPr>
            <a:r>
              <a:rPr lang="en-US" b="true" sz="2034" spc="199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ATENCIÓN</a:t>
            </a:r>
          </a:p>
          <a:p>
            <a:pPr algn="ctr">
              <a:lnSpc>
                <a:spcPts val="2807"/>
              </a:lnSpc>
            </a:pPr>
            <a:r>
              <a:rPr lang="en-US" sz="2034" spc="199">
                <a:solidFill>
                  <a:srgbClr val="145BD4"/>
                </a:solidFill>
                <a:latin typeface="DM Sans"/>
                <a:ea typeface="DM Sans"/>
                <a:cs typeface="DM Sans"/>
                <a:sym typeface="DM Sans"/>
              </a:rPr>
              <a:t>PRE-KINDER A 4°MEDIO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6676970"/>
            <a:ext cx="3934911" cy="3934911"/>
          </a:xfrm>
          <a:custGeom>
            <a:avLst/>
            <a:gdLst/>
            <a:ahLst/>
            <a:cxnLst/>
            <a:rect r="r" b="b" t="t" l="l"/>
            <a:pathLst>
              <a:path h="3934911" w="3934911">
                <a:moveTo>
                  <a:pt x="0" y="0"/>
                </a:moveTo>
                <a:lnTo>
                  <a:pt x="3934911" y="0"/>
                </a:lnTo>
                <a:lnTo>
                  <a:pt x="3934911" y="3934911"/>
                </a:lnTo>
                <a:lnTo>
                  <a:pt x="0" y="393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812828" y="7027883"/>
            <a:ext cx="3287253" cy="328725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250282" y="1390583"/>
            <a:ext cx="9745818" cy="936549"/>
            <a:chOff x="0" y="0"/>
            <a:chExt cx="2566800" cy="2466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6800" cy="246663"/>
            </a:xfrm>
            <a:custGeom>
              <a:avLst/>
              <a:gdLst/>
              <a:ahLst/>
              <a:cxnLst/>
              <a:rect r="r" b="b" t="t" l="l"/>
              <a:pathLst>
                <a:path h="246663" w="2566800">
                  <a:moveTo>
                    <a:pt x="64345" y="0"/>
                  </a:moveTo>
                  <a:lnTo>
                    <a:pt x="2502455" y="0"/>
                  </a:lnTo>
                  <a:cubicBezTo>
                    <a:pt x="2537991" y="0"/>
                    <a:pt x="2566800" y="28808"/>
                    <a:pt x="2566800" y="64345"/>
                  </a:cubicBezTo>
                  <a:lnTo>
                    <a:pt x="2566800" y="182318"/>
                  </a:lnTo>
                  <a:cubicBezTo>
                    <a:pt x="2566800" y="199383"/>
                    <a:pt x="2560020" y="215750"/>
                    <a:pt x="2547954" y="227817"/>
                  </a:cubicBezTo>
                  <a:cubicBezTo>
                    <a:pt x="2535886" y="239884"/>
                    <a:pt x="2519520" y="246663"/>
                    <a:pt x="2502455" y="246663"/>
                  </a:cubicBezTo>
                  <a:lnTo>
                    <a:pt x="64345" y="246663"/>
                  </a:lnTo>
                  <a:cubicBezTo>
                    <a:pt x="47280" y="246663"/>
                    <a:pt x="30913" y="239884"/>
                    <a:pt x="18846" y="227817"/>
                  </a:cubicBezTo>
                  <a:cubicBezTo>
                    <a:pt x="6779" y="215750"/>
                    <a:pt x="0" y="199383"/>
                    <a:pt x="0" y="182318"/>
                  </a:cubicBezTo>
                  <a:lnTo>
                    <a:pt x="0" y="64345"/>
                  </a:lnTo>
                  <a:cubicBezTo>
                    <a:pt x="0" y="47280"/>
                    <a:pt x="6779" y="30913"/>
                    <a:pt x="18846" y="18846"/>
                  </a:cubicBezTo>
                  <a:cubicBezTo>
                    <a:pt x="30913" y="6779"/>
                    <a:pt x="47280" y="0"/>
                    <a:pt x="64345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566800" cy="322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046"/>
                </a:lnSpc>
                <a:spcBef>
                  <a:spcPct val="0"/>
                </a:spcBef>
              </a:pPr>
              <a:r>
                <a:rPr lang="en-US" b="true" sz="4381" spc="4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DESCRIPCIÓN DEL PROBLEMA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938943" y="3750652"/>
            <a:ext cx="1206162" cy="1206162"/>
          </a:xfrm>
          <a:custGeom>
            <a:avLst/>
            <a:gdLst/>
            <a:ahLst/>
            <a:cxnLst/>
            <a:rect r="r" b="b" t="t" l="l"/>
            <a:pathLst>
              <a:path h="1206162" w="1206162">
                <a:moveTo>
                  <a:pt x="0" y="0"/>
                </a:moveTo>
                <a:lnTo>
                  <a:pt x="1206162" y="0"/>
                </a:lnTo>
                <a:lnTo>
                  <a:pt x="1206162" y="1206162"/>
                </a:lnTo>
                <a:lnTo>
                  <a:pt x="0" y="12061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71639" y="4101183"/>
            <a:ext cx="1718915" cy="1718915"/>
          </a:xfrm>
          <a:custGeom>
            <a:avLst/>
            <a:gdLst/>
            <a:ahLst/>
            <a:cxnLst/>
            <a:rect r="r" b="b" t="t" l="l"/>
            <a:pathLst>
              <a:path h="1718915" w="1718915">
                <a:moveTo>
                  <a:pt x="0" y="0"/>
                </a:moveTo>
                <a:lnTo>
                  <a:pt x="1718915" y="0"/>
                </a:lnTo>
                <a:lnTo>
                  <a:pt x="1718915" y="1718914"/>
                </a:lnTo>
                <a:lnTo>
                  <a:pt x="0" y="17189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71240" y="6676970"/>
            <a:ext cx="1541569" cy="1541569"/>
          </a:xfrm>
          <a:custGeom>
            <a:avLst/>
            <a:gdLst/>
            <a:ahLst/>
            <a:cxnLst/>
            <a:rect r="r" b="b" t="t" l="l"/>
            <a:pathLst>
              <a:path h="1541569" w="1541569">
                <a:moveTo>
                  <a:pt x="0" y="0"/>
                </a:moveTo>
                <a:lnTo>
                  <a:pt x="1541568" y="0"/>
                </a:lnTo>
                <a:lnTo>
                  <a:pt x="1541568" y="1541569"/>
                </a:lnTo>
                <a:lnTo>
                  <a:pt x="0" y="1541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853550" y="441619"/>
            <a:ext cx="6580901" cy="58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4"/>
              </a:lnSpc>
            </a:pPr>
            <a:r>
              <a:rPr lang="en-US" b="true" sz="3503" spc="185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PLANTEAMIENTO DEL 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30665" y="5098468"/>
            <a:ext cx="2622718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MATRICULA </a:t>
            </a:r>
          </a:p>
          <a:p>
            <a:pPr algn="ctr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MANUAL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82471" y="6009569"/>
            <a:ext cx="6297250" cy="1229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7"/>
              </a:lnSpc>
            </a:pPr>
            <a:r>
              <a:rPr lang="en-US" b="true" sz="3614" spc="354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CONTROL Y REGISTRO</a:t>
            </a:r>
          </a:p>
          <a:p>
            <a:pPr algn="ctr">
              <a:lnSpc>
                <a:spcPts val="4987"/>
              </a:lnSpc>
            </a:pPr>
            <a:r>
              <a:rPr lang="en-US" b="true" sz="3614" spc="354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DE CLASES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5993" y="8475440"/>
            <a:ext cx="87008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SEGUIMIENTO Y PROGRESO </a:t>
            </a:r>
          </a:p>
          <a:p>
            <a:pPr algn="ctr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DEL ALUMNO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6851" y="-55550"/>
            <a:ext cx="3933269" cy="3933269"/>
          </a:xfrm>
          <a:custGeom>
            <a:avLst/>
            <a:gdLst/>
            <a:ahLst/>
            <a:cxnLst/>
            <a:rect r="r" b="b" t="t" l="l"/>
            <a:pathLst>
              <a:path h="3933269" w="3933269">
                <a:moveTo>
                  <a:pt x="0" y="0"/>
                </a:moveTo>
                <a:lnTo>
                  <a:pt x="3933269" y="0"/>
                </a:lnTo>
                <a:lnTo>
                  <a:pt x="3933269" y="3933270"/>
                </a:lnTo>
                <a:lnTo>
                  <a:pt x="0" y="3933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6117" y="295217"/>
            <a:ext cx="3285881" cy="32858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795443" y="1370682"/>
            <a:ext cx="6697114" cy="936549"/>
            <a:chOff x="0" y="0"/>
            <a:chExt cx="1763849" cy="2466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3849" cy="246663"/>
            </a:xfrm>
            <a:custGeom>
              <a:avLst/>
              <a:gdLst/>
              <a:ahLst/>
              <a:cxnLst/>
              <a:rect r="r" b="b" t="t" l="l"/>
              <a:pathLst>
                <a:path h="246663" w="1763849">
                  <a:moveTo>
                    <a:pt x="93637" y="0"/>
                  </a:moveTo>
                  <a:lnTo>
                    <a:pt x="1670212" y="0"/>
                  </a:lnTo>
                  <a:cubicBezTo>
                    <a:pt x="1695047" y="0"/>
                    <a:pt x="1718863" y="9865"/>
                    <a:pt x="1736424" y="27426"/>
                  </a:cubicBezTo>
                  <a:cubicBezTo>
                    <a:pt x="1753984" y="44986"/>
                    <a:pt x="1763849" y="68803"/>
                    <a:pt x="1763849" y="93637"/>
                  </a:cubicBezTo>
                  <a:lnTo>
                    <a:pt x="1763849" y="153026"/>
                  </a:lnTo>
                  <a:cubicBezTo>
                    <a:pt x="1763849" y="204741"/>
                    <a:pt x="1721926" y="246663"/>
                    <a:pt x="1670212" y="246663"/>
                  </a:cubicBezTo>
                  <a:lnTo>
                    <a:pt x="93637" y="246663"/>
                  </a:lnTo>
                  <a:cubicBezTo>
                    <a:pt x="41923" y="246663"/>
                    <a:pt x="0" y="204741"/>
                    <a:pt x="0" y="153026"/>
                  </a:cubicBezTo>
                  <a:lnTo>
                    <a:pt x="0" y="93637"/>
                  </a:lnTo>
                  <a:cubicBezTo>
                    <a:pt x="0" y="41923"/>
                    <a:pt x="41923" y="0"/>
                    <a:pt x="93637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763849" cy="322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046"/>
                </a:lnSpc>
                <a:spcBef>
                  <a:spcPct val="0"/>
                </a:spcBef>
              </a:pPr>
              <a:r>
                <a:rPr lang="en-US" b="true" sz="4381" spc="4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IMPACTO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693037" y="4067944"/>
            <a:ext cx="2721784" cy="2721784"/>
          </a:xfrm>
          <a:custGeom>
            <a:avLst/>
            <a:gdLst/>
            <a:ahLst/>
            <a:cxnLst/>
            <a:rect r="r" b="b" t="t" l="l"/>
            <a:pathLst>
              <a:path h="2721784" w="2721784">
                <a:moveTo>
                  <a:pt x="0" y="0"/>
                </a:moveTo>
                <a:lnTo>
                  <a:pt x="2721783" y="0"/>
                </a:lnTo>
                <a:lnTo>
                  <a:pt x="2721783" y="2721783"/>
                </a:lnTo>
                <a:lnTo>
                  <a:pt x="0" y="2721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53550" y="441619"/>
            <a:ext cx="6580901" cy="58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4"/>
              </a:lnSpc>
            </a:pPr>
            <a:r>
              <a:rPr lang="en-US" b="true" sz="3503" spc="185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PLANTEAMIENTO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96973" y="4650248"/>
            <a:ext cx="87008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DOCENTES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96973" y="3839620"/>
            <a:ext cx="87008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DIRECTOR Y COORDINADORES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96973" y="5468571"/>
            <a:ext cx="87008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ALUMNOS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96973" y="6253530"/>
            <a:ext cx="87008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TUTORES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96973" y="7138227"/>
            <a:ext cx="87008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145BD4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 ADMINISTRATIVO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75080" y="6638144"/>
            <a:ext cx="3799842" cy="3799842"/>
          </a:xfrm>
          <a:custGeom>
            <a:avLst/>
            <a:gdLst/>
            <a:ahLst/>
            <a:cxnLst/>
            <a:rect r="r" b="b" t="t" l="l"/>
            <a:pathLst>
              <a:path h="3799842" w="3799842">
                <a:moveTo>
                  <a:pt x="0" y="0"/>
                </a:moveTo>
                <a:lnTo>
                  <a:pt x="3799842" y="0"/>
                </a:lnTo>
                <a:lnTo>
                  <a:pt x="3799842" y="3799842"/>
                </a:lnTo>
                <a:lnTo>
                  <a:pt x="0" y="37998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64370" y="3589492"/>
            <a:ext cx="10112434" cy="1052323"/>
            <a:chOff x="0" y="0"/>
            <a:chExt cx="2663357" cy="2771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63357" cy="277155"/>
            </a:xfrm>
            <a:custGeom>
              <a:avLst/>
              <a:gdLst/>
              <a:ahLst/>
              <a:cxnLst/>
              <a:rect r="r" b="b" t="t" l="l"/>
              <a:pathLst>
                <a:path h="277155" w="2663357">
                  <a:moveTo>
                    <a:pt x="62012" y="0"/>
                  </a:moveTo>
                  <a:lnTo>
                    <a:pt x="2601345" y="0"/>
                  </a:lnTo>
                  <a:cubicBezTo>
                    <a:pt x="2635593" y="0"/>
                    <a:pt x="2663357" y="27764"/>
                    <a:pt x="2663357" y="62012"/>
                  </a:cubicBezTo>
                  <a:lnTo>
                    <a:pt x="2663357" y="215143"/>
                  </a:lnTo>
                  <a:cubicBezTo>
                    <a:pt x="2663357" y="231589"/>
                    <a:pt x="2656824" y="247362"/>
                    <a:pt x="2645194" y="258992"/>
                  </a:cubicBezTo>
                  <a:cubicBezTo>
                    <a:pt x="2633565" y="270622"/>
                    <a:pt x="2617792" y="277155"/>
                    <a:pt x="2601345" y="277155"/>
                  </a:cubicBezTo>
                  <a:lnTo>
                    <a:pt x="62012" y="277155"/>
                  </a:lnTo>
                  <a:cubicBezTo>
                    <a:pt x="45566" y="277155"/>
                    <a:pt x="29793" y="270622"/>
                    <a:pt x="18163" y="258992"/>
                  </a:cubicBezTo>
                  <a:cubicBezTo>
                    <a:pt x="6533" y="247362"/>
                    <a:pt x="0" y="231589"/>
                    <a:pt x="0" y="215143"/>
                  </a:cubicBezTo>
                  <a:lnTo>
                    <a:pt x="0" y="62012"/>
                  </a:lnTo>
                  <a:cubicBezTo>
                    <a:pt x="0" y="45566"/>
                    <a:pt x="6533" y="29793"/>
                    <a:pt x="18163" y="18163"/>
                  </a:cubicBezTo>
                  <a:cubicBezTo>
                    <a:pt x="29793" y="6533"/>
                    <a:pt x="45566" y="0"/>
                    <a:pt x="62012" y="0"/>
                  </a:cubicBezTo>
                  <a:close/>
                </a:path>
              </a:pathLst>
            </a:custGeom>
            <a:solidFill>
              <a:srgbClr val="0A358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663357" cy="353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046"/>
                </a:lnSpc>
                <a:spcBef>
                  <a:spcPct val="0"/>
                </a:spcBef>
              </a:pPr>
              <a:r>
                <a:rPr lang="en-US" b="true" sz="4381" spc="4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IMPLICACIONES SOCIALES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89881" y="6931735"/>
            <a:ext cx="3212660" cy="32126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20023" t="0" r="-20023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745553" y="5390897"/>
            <a:ext cx="2796893" cy="2796893"/>
          </a:xfrm>
          <a:custGeom>
            <a:avLst/>
            <a:gdLst/>
            <a:ahLst/>
            <a:cxnLst/>
            <a:rect r="r" b="b" t="t" l="l"/>
            <a:pathLst>
              <a:path h="2796893" w="2796893">
                <a:moveTo>
                  <a:pt x="0" y="0"/>
                </a:moveTo>
                <a:lnTo>
                  <a:pt x="2796894" y="0"/>
                </a:lnTo>
                <a:lnTo>
                  <a:pt x="2796894" y="2796894"/>
                </a:lnTo>
                <a:lnTo>
                  <a:pt x="0" y="27968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53550" y="441619"/>
            <a:ext cx="6580901" cy="58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4"/>
              </a:lnSpc>
            </a:pPr>
            <a:r>
              <a:rPr lang="en-US" b="true" sz="3503" spc="185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PLANTEAMIENTO DEL PROYECTO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5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20102" y="3385594"/>
            <a:ext cx="7942168" cy="1350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73"/>
              </a:lnSpc>
            </a:pPr>
            <a:r>
              <a:rPr lang="en-US" b="true" sz="8024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IMPACTO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26070" y="5724197"/>
            <a:ext cx="2879832" cy="131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11"/>
              </a:lnSpc>
              <a:spcBef>
                <a:spcPct val="0"/>
              </a:spcBef>
            </a:pPr>
            <a:r>
              <a:rPr lang="en-US" b="true" sz="7761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80%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763698" y="5444169"/>
            <a:ext cx="6506443" cy="200681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877570" y="3385488"/>
            <a:ext cx="6011574" cy="1350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7"/>
              </a:lnSpc>
            </a:pPr>
            <a:r>
              <a:rPr lang="en-US" b="true" sz="8019" spc="425">
                <a:solidFill>
                  <a:srgbClr val="0A3580"/>
                </a:solidFill>
                <a:latin typeface="Oswald Bold"/>
                <a:ea typeface="Oswald Bold"/>
                <a:cs typeface="Oswald Bold"/>
                <a:sym typeface="Oswald Bold"/>
              </a:rPr>
              <a:t>BENEFICIOS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98859" y="7713514"/>
            <a:ext cx="7129079" cy="193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32" spc="218">
                <a:solidFill>
                  <a:srgbClr val="0A358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 mayores impactos en la reducción de la carga administrativa gracias a una gestión digitalizada y en la capacidad de realizar un seguimiento integral del aprendizaje y las necesidades del alumno.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DAGHwajcezk</dc:identifier>
  <dcterms:modified xsi:type="dcterms:W3CDTF">2011-08-01T06:04:30Z</dcterms:modified>
  <cp:revision>1</cp:revision>
  <dc:title>Presentaci</dc:title>
</cp:coreProperties>
</file>