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3" r:id="rId9"/>
    <p:sldId id="264" r:id="rId10"/>
    <p:sldId id="262" r:id="rId11"/>
    <p:sldId id="265" r:id="rId12"/>
    <p:sldId id="267" r:id="rId13"/>
    <p:sldId id="268" r:id="rId14"/>
    <p:sldId id="270" r:id="rId15"/>
    <p:sldId id="269" r:id="rId16"/>
    <p:sldId id="271" r:id="rId17"/>
    <p:sldId id="272" r:id="rId18"/>
    <p:sldId id="277" r:id="rId19"/>
    <p:sldId id="278" r:id="rId20"/>
    <p:sldId id="273" r:id="rId21"/>
    <p:sldId id="274" r:id="rId22"/>
    <p:sldId id="279" r:id="rId23"/>
    <p:sldId id="275" r:id="rId24"/>
    <p:sldId id="276" r:id="rId25"/>
    <p:sldId id="280" r:id="rId26"/>
    <p:sldId id="281" r:id="rId27"/>
    <p:sldId id="282" r:id="rId28"/>
    <p:sldId id="283" r:id="rId29"/>
    <p:sldId id="294" r:id="rId30"/>
    <p:sldId id="295" r:id="rId31"/>
    <p:sldId id="284" r:id="rId32"/>
    <p:sldId id="285" r:id="rId33"/>
    <p:sldId id="296" r:id="rId34"/>
    <p:sldId id="297" r:id="rId35"/>
    <p:sldId id="298" r:id="rId36"/>
    <p:sldId id="299" r:id="rId37"/>
    <p:sldId id="286" r:id="rId38"/>
    <p:sldId id="287" r:id="rId39"/>
    <p:sldId id="288" r:id="rId40"/>
    <p:sldId id="289" r:id="rId41"/>
    <p:sldId id="301" r:id="rId42"/>
    <p:sldId id="290" r:id="rId43"/>
    <p:sldId id="291" r:id="rId44"/>
    <p:sldId id="302" r:id="rId45"/>
    <p:sldId id="303" r:id="rId46"/>
    <p:sldId id="304" r:id="rId47"/>
    <p:sldId id="305" r:id="rId48"/>
    <p:sldId id="306" r:id="rId49"/>
    <p:sldId id="307" r:id="rId50"/>
    <p:sldId id="292" r:id="rId51"/>
    <p:sldId id="293" r:id="rId52"/>
    <p:sldId id="308" r:id="rId53"/>
    <p:sldId id="309" r:id="rId54"/>
    <p:sldId id="310" r:id="rId55"/>
    <p:sldId id="311" r:id="rId56"/>
    <p:sldId id="316" r:id="rId57"/>
    <p:sldId id="312" r:id="rId58"/>
    <p:sldId id="313" r:id="rId59"/>
    <p:sldId id="314" r:id="rId60"/>
    <p:sldId id="315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3E254-4348-41DF-A36D-003BAA431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6BD74A-57AC-4995-A445-996CBF855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4184E-6B88-42CA-BB5C-F037A52B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3FB3-87A2-44CD-B3DE-23FA1E5417D6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C156C-F818-4287-8F4C-A4A616C8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09E1F-8477-4313-989D-EFE928AB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FD-87A9-42C1-A596-6F7CAF4F9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50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997B5-7F21-47EE-B0A5-B9848B74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FA5B08-6779-461A-BC69-B5422DD68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A71C4-E82D-427F-87EC-3ECBEAFA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3FB3-87A2-44CD-B3DE-23FA1E5417D6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1372B-FEB9-4FAA-9BD5-361CAE2B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BD60C-3ECB-414E-88EE-B0606359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FD-87A9-42C1-A596-6F7CAF4F9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99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0D2283-C627-41E3-AAC3-492914E77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12072D-EB6E-4AE4-AC26-21FDF1CA6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CADC8-CBB5-4466-9C1C-548169F5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3FB3-87A2-44CD-B3DE-23FA1E5417D6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E4B88-F226-4625-81F7-9082FF01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156D2-116D-42E5-A2C5-418315CA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FD-87A9-42C1-A596-6F7CAF4F9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5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9039D-A2DB-4393-9126-04F7A6B9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6CD43-407F-4D43-9859-D25469C8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C0643-AF14-4215-B2B4-7BBAF117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3FB3-87A2-44CD-B3DE-23FA1E5417D6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5E9AB-F7E6-4A4B-9A16-670C21F0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140BF-7695-4CDD-9500-AE9D5C5C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FD-87A9-42C1-A596-6F7CAF4F9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91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9D1EE-3FC1-46D9-A245-A191564B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B75699-7F40-4793-B974-A05E4171A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8ED4-98BB-4A11-B3A4-4CD55E27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3FB3-87A2-44CD-B3DE-23FA1E5417D6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C060EA-5836-4DD5-99D0-AB194F6B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BF5EC-F2FA-4348-AC0B-C9C8DF55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FD-87A9-42C1-A596-6F7CAF4F9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2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20724-9246-4777-8DA1-14C91D40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D294D-116E-454B-959D-63AF5E067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C7B019-54C6-49E7-91D3-ACB08D4BD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374EC1-484A-48A8-A4FF-4F0C908B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3FB3-87A2-44CD-B3DE-23FA1E5417D6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52A10C-24BC-46C1-8216-305A8796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B2C721-E681-415E-82D9-E67254B1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FD-87A9-42C1-A596-6F7CAF4F9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10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5B612-1597-40E0-93A5-8D0A1E77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60A6F0-52FD-46F5-B098-8EC5AD497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7C675B-062A-4D82-8A55-E70AB0822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A2A05F-ACF6-45CD-BE32-4A444FB29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2E9118-4161-4C44-92D6-A7C933649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61CB34-24DD-4AA4-80A8-AE1BBC90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3FB3-87A2-44CD-B3DE-23FA1E5417D6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B7C40E-1978-4E38-A5C4-961D32C3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A3A5D5-12BB-4AA5-AF80-EA56B0D0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FD-87A9-42C1-A596-6F7CAF4F9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45589-BC54-41A5-8F6F-9DC259BD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8A6C12-2024-4CD3-8EA4-C25847C7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3FB3-87A2-44CD-B3DE-23FA1E5417D6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C09D46-6FFF-4440-BF12-F5785B50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7ABCFA-5171-433F-AFA5-832B2D4D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FD-87A9-42C1-A596-6F7CAF4F9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5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297064-FF25-4F78-9708-FAC922AA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3FB3-87A2-44CD-B3DE-23FA1E5417D6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256A3E-DAD4-4BAA-BBEA-3289A7B34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8EA925-C92D-45AF-A77C-70C30A20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FD-87A9-42C1-A596-6F7CAF4F9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88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FEB5A-60F4-4784-9326-83C72F67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B696A-1F67-4439-9F24-A95103CB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B5F718-DBF8-466E-9228-ED1925923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04D03-106B-4D6C-8CCB-8A950DFA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3FB3-87A2-44CD-B3DE-23FA1E5417D6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E6C19-9ACC-448D-B14D-2D54DDFF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0E117-2EFC-4219-AC5A-F3891F4C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FD-87A9-42C1-A596-6F7CAF4F9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64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F9C88-ECF7-47C4-B2D5-EB63BC41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CB1068-D563-4431-BE46-187A3DCD8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40B8A4-4EC3-4762-9E2F-169794CEF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4AB2C-8A48-49E7-9C0E-54F56E8A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3FB3-87A2-44CD-B3DE-23FA1E5417D6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A673C9-7F03-4386-9BA4-351A95FA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26B4A-4FF8-4384-9513-E88A59DF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18FD-87A9-42C1-A596-6F7CAF4F9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8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60BDA7-0765-4BE5-A13B-6309115B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9A2143-72D4-4E1F-91C7-4F909F310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CDA9C-4777-41EA-BBD0-28E686153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F3FB3-87A2-44CD-B3DE-23FA1E5417D6}" type="datetimeFigureOut">
              <a:rPr lang="ko-KR" altLang="en-US" smtClean="0"/>
              <a:t>2019-09-22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65ADB-8ACC-4111-A668-BF79D5987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1CF6C-563C-443D-8C9E-AC0985EC6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B18FD-87A9-42C1-A596-6F7CAF4F9C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49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지옥에서 온 </a:t>
            </a:r>
            <a:r>
              <a:rPr lang="en-US" altLang="ko-KR" b="1" dirty="0"/>
              <a:t>Git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2018038044 </a:t>
            </a:r>
            <a:r>
              <a:rPr lang="ko-KR" altLang="en-US" b="1" dirty="0"/>
              <a:t>최은정</a:t>
            </a:r>
          </a:p>
        </p:txBody>
      </p:sp>
    </p:spTree>
    <p:extLst>
      <p:ext uri="{BB962C8B-B14F-4D97-AF65-F5344CB8AC3E}">
        <p14:creationId xmlns:p14="http://schemas.microsoft.com/office/powerpoint/2010/main" val="233545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F2BB7-6239-4047-BE54-85407B1C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메시지</a:t>
            </a:r>
            <a:r>
              <a:rPr lang="en-US" altLang="ko-KR" dirty="0"/>
              <a:t>(</a:t>
            </a:r>
            <a:r>
              <a:rPr lang="ko-KR" altLang="en-US" dirty="0" err="1"/>
              <a:t>커밋</a:t>
            </a:r>
            <a:r>
              <a:rPr lang="ko-KR" altLang="en-US" dirty="0"/>
              <a:t> 메시지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F6519-2FE0-47BE-9A71-1C7448507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commit</a:t>
            </a:r>
            <a:r>
              <a:rPr lang="ko-KR" altLang="en-US" dirty="0"/>
              <a:t>을 입력해 들어간 파일에서 </a:t>
            </a:r>
            <a:r>
              <a:rPr lang="en-US" altLang="ko-KR" dirty="0"/>
              <a:t>vim</a:t>
            </a:r>
            <a:r>
              <a:rPr lang="ko-KR" altLang="en-US" dirty="0"/>
              <a:t>으로 수정에 대한 </a:t>
            </a:r>
            <a:r>
              <a:rPr lang="ko-KR" altLang="en-US" dirty="0" err="1"/>
              <a:t>커밋</a:t>
            </a:r>
            <a:r>
              <a:rPr lang="ko-KR" altLang="en-US" dirty="0"/>
              <a:t> 메시지를 수정할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1A19AF-D647-4CD6-8BEE-96D3A792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750502"/>
            <a:ext cx="8458200" cy="1438275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1F60D95-747C-45E0-A593-2CC748C7A872}"/>
              </a:ext>
            </a:extLst>
          </p:cNvPr>
          <p:cNvSpPr txBox="1">
            <a:spLocks/>
          </p:cNvSpPr>
          <p:nvPr/>
        </p:nvSpPr>
        <p:spPr>
          <a:xfrm>
            <a:off x="838200" y="4323714"/>
            <a:ext cx="10515600" cy="1708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F1.txt</a:t>
            </a:r>
            <a:r>
              <a:rPr lang="ko-KR" altLang="en-US" dirty="0"/>
              <a:t>가 새로운 버전이 되었다는 내용</a:t>
            </a:r>
          </a:p>
        </p:txBody>
      </p:sp>
    </p:spTree>
    <p:extLst>
      <p:ext uri="{BB962C8B-B14F-4D97-AF65-F5344CB8AC3E}">
        <p14:creationId xmlns:p14="http://schemas.microsoft.com/office/powerpoint/2010/main" val="89894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0B420-22BD-4A31-AB69-5A7F5884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log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E7BEC-B014-4D0F-8240-D814813E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log </a:t>
            </a:r>
            <a:r>
              <a:rPr lang="ko-KR" altLang="en-US" dirty="0"/>
              <a:t>명령어를 통해 해당 </a:t>
            </a:r>
            <a:r>
              <a:rPr lang="ko-KR" altLang="en-US" dirty="0" err="1"/>
              <a:t>커밋</a:t>
            </a:r>
            <a:r>
              <a:rPr lang="ko-KR" altLang="en-US" dirty="0"/>
              <a:t> 메시지의 버전이 생성된 것을 확인할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B85796-06F5-4BCE-BD14-8D4705E24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0336"/>
            <a:ext cx="98393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7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84EE8-7F0A-4282-9E97-12494B0F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  <a:r>
              <a:rPr lang="en-US" altLang="ko-KR" dirty="0"/>
              <a:t>1_f1.txt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9C314-F43E-4E1A-9C21-AC416337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F1.txt</a:t>
            </a:r>
            <a:r>
              <a:rPr lang="ko-KR" altLang="en-US" dirty="0"/>
              <a:t>를 수정</a:t>
            </a:r>
            <a:endParaRPr lang="en-US" altLang="ko-KR" dirty="0"/>
          </a:p>
          <a:p>
            <a:r>
              <a:rPr lang="en-US" altLang="ko-KR" dirty="0"/>
              <a:t>Git add f1.txt</a:t>
            </a:r>
          </a:p>
          <a:p>
            <a:pPr lvl="1"/>
            <a:r>
              <a:rPr lang="ko-KR" altLang="en-US" dirty="0"/>
              <a:t>최초로 추적할 때 뿐만 아니라</a:t>
            </a:r>
            <a:r>
              <a:rPr lang="en-US" altLang="ko-KR" dirty="0"/>
              <a:t>, </a:t>
            </a:r>
            <a:r>
              <a:rPr lang="ko-KR" altLang="en-US" dirty="0"/>
              <a:t>기존에 버전관리를 하던 파일을 수정했을 때에도 </a:t>
            </a:r>
            <a:r>
              <a:rPr lang="en-US" altLang="ko-KR" dirty="0"/>
              <a:t>add </a:t>
            </a:r>
            <a:r>
              <a:rPr lang="ko-KR" altLang="en-US" dirty="0"/>
              <a:t>해줘야 함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Git commit</a:t>
            </a:r>
          </a:p>
          <a:p>
            <a:pPr lvl="1"/>
            <a:r>
              <a:rPr lang="ko-KR" altLang="en-US" dirty="0" err="1"/>
              <a:t>커밋</a:t>
            </a:r>
            <a:r>
              <a:rPr lang="ko-KR" altLang="en-US" dirty="0"/>
              <a:t> 메시지 작성</a:t>
            </a:r>
            <a:endParaRPr lang="en-US" altLang="ko-KR" dirty="0"/>
          </a:p>
          <a:p>
            <a:r>
              <a:rPr lang="en-US" altLang="ko-KR" dirty="0"/>
              <a:t>Git log</a:t>
            </a:r>
          </a:p>
          <a:p>
            <a:pPr lvl="1"/>
            <a:r>
              <a:rPr lang="ko-KR" altLang="en-US" dirty="0"/>
              <a:t>두 번째 </a:t>
            </a:r>
            <a:r>
              <a:rPr lang="ko-KR" altLang="en-US" dirty="0" err="1"/>
              <a:t>커밋</a:t>
            </a:r>
            <a:r>
              <a:rPr lang="ko-KR" altLang="en-US" dirty="0"/>
              <a:t> 메시지 확인</a:t>
            </a:r>
          </a:p>
        </p:txBody>
      </p:sp>
    </p:spTree>
    <p:extLst>
      <p:ext uri="{BB962C8B-B14F-4D97-AF65-F5344CB8AC3E}">
        <p14:creationId xmlns:p14="http://schemas.microsoft.com/office/powerpoint/2010/main" val="32565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DFD1D-EF40-4376-9287-928C8227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  <a:r>
              <a:rPr lang="en-US" altLang="ko-KR" dirty="0"/>
              <a:t>2_f2.txt</a:t>
            </a:r>
            <a:r>
              <a:rPr lang="ko-KR" altLang="en-US" dirty="0"/>
              <a:t>를 생성하고 커밋하기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D0237-F294-4EAD-A7DC-52D26D620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Vim f2.txt</a:t>
            </a:r>
          </a:p>
          <a:p>
            <a:r>
              <a:rPr lang="en-US" altLang="ko-KR" dirty="0"/>
              <a:t>F2.txt </a:t>
            </a:r>
            <a:r>
              <a:rPr lang="ko-KR" altLang="en-US" dirty="0"/>
              <a:t>작성</a:t>
            </a:r>
            <a:endParaRPr lang="en-US" altLang="ko-KR" dirty="0"/>
          </a:p>
          <a:p>
            <a:r>
              <a:rPr lang="en-US" altLang="ko-KR" dirty="0"/>
              <a:t>Git add f2.txt</a:t>
            </a:r>
          </a:p>
          <a:p>
            <a:r>
              <a:rPr lang="en-US" altLang="ko-KR" dirty="0"/>
              <a:t>Git commit</a:t>
            </a:r>
          </a:p>
          <a:p>
            <a:r>
              <a:rPr lang="ko-KR" altLang="en-US" dirty="0" err="1"/>
              <a:t>커밋</a:t>
            </a:r>
            <a:r>
              <a:rPr lang="ko-KR" altLang="en-US" dirty="0"/>
              <a:t> 메시지 작성</a:t>
            </a:r>
            <a:endParaRPr lang="en-US" altLang="ko-KR" dirty="0"/>
          </a:p>
          <a:p>
            <a:r>
              <a:rPr lang="en-US" altLang="ko-KR" dirty="0"/>
              <a:t>Git log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634164-28AF-45B4-A079-E0569125B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51243"/>
            <a:ext cx="7087235" cy="146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83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Storage area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6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8D57F-9A4B-4059-BD53-26FC423B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 </a:t>
            </a:r>
            <a:r>
              <a:rPr lang="ko-KR" altLang="en-US" dirty="0"/>
              <a:t>이전에 </a:t>
            </a:r>
            <a:r>
              <a:rPr lang="en-US" altLang="ko-KR" dirty="0"/>
              <a:t>add</a:t>
            </a:r>
            <a:r>
              <a:rPr lang="ko-KR" altLang="en-US" dirty="0"/>
              <a:t>를 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E2CC1-0F16-427D-BE6C-E94CEB4D5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r>
              <a:rPr lang="ko-KR" altLang="en-US" dirty="0"/>
              <a:t>할 것들을 추려 선택적 </a:t>
            </a:r>
            <a:r>
              <a:rPr lang="en-US" altLang="ko-KR" dirty="0"/>
              <a:t>commit</a:t>
            </a:r>
            <a:r>
              <a:rPr lang="ko-KR" altLang="en-US" dirty="0"/>
              <a:t>을 하기 위해서</a:t>
            </a:r>
            <a:endParaRPr lang="en-US" altLang="ko-KR" dirty="0"/>
          </a:p>
          <a:p>
            <a:r>
              <a:rPr lang="en-US" altLang="ko-KR" dirty="0"/>
              <a:t>Git commit </a:t>
            </a:r>
            <a:r>
              <a:rPr lang="ko-KR" altLang="en-US" dirty="0"/>
              <a:t>명령어를 내리면</a:t>
            </a:r>
            <a:r>
              <a:rPr lang="en-US" altLang="ko-KR" dirty="0"/>
              <a:t>, Commit</a:t>
            </a:r>
            <a:r>
              <a:rPr lang="ko-KR" altLang="en-US" dirty="0"/>
              <a:t> 대기 상태의 파일들이 있는 곳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stage area</a:t>
            </a:r>
            <a:r>
              <a:rPr lang="ko-KR" altLang="en-US" dirty="0"/>
              <a:t>에 있는 것들만 </a:t>
            </a:r>
            <a:r>
              <a:rPr lang="en-US" altLang="ko-KR" dirty="0"/>
              <a:t>commit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파일을 </a:t>
            </a:r>
            <a:r>
              <a:rPr lang="en-US" altLang="ko-KR" dirty="0"/>
              <a:t>stage area</a:t>
            </a:r>
            <a:r>
              <a:rPr lang="ko-KR" altLang="en-US" dirty="0"/>
              <a:t>에 올리는 작업이 </a:t>
            </a:r>
            <a:r>
              <a:rPr lang="en-US" altLang="ko-KR" dirty="0"/>
              <a:t>area</a:t>
            </a:r>
          </a:p>
          <a:p>
            <a:endParaRPr lang="en-US" altLang="ko-KR" dirty="0"/>
          </a:p>
          <a:p>
            <a:r>
              <a:rPr lang="ko-KR" altLang="en-US" dirty="0" err="1"/>
              <a:t>커밋된</a:t>
            </a:r>
            <a:r>
              <a:rPr lang="ko-KR" altLang="en-US" dirty="0"/>
              <a:t> 결과가 저장되는 곳이 바로 </a:t>
            </a:r>
            <a:r>
              <a:rPr lang="en-US" altLang="ko-KR" dirty="0"/>
              <a:t>repository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18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변경사항 확인하기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log&amp;diff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564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8D57F-9A4B-4059-BD53-26FC423B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log –p </a:t>
            </a:r>
            <a:r>
              <a:rPr lang="ko-KR" altLang="en-US" dirty="0"/>
              <a:t>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E2CC1-0F16-427D-BE6C-E94CEB4D5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버전간의</a:t>
            </a:r>
            <a:r>
              <a:rPr lang="ko-KR" altLang="en-US" dirty="0"/>
              <a:t> 차이점을 볼 수 있다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ko-KR" altLang="en-US" dirty="0">
                <a:solidFill>
                  <a:srgbClr val="FF0000"/>
                </a:solidFill>
              </a:rPr>
              <a:t>이전 버전의 파일의 내용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+</a:t>
            </a:r>
            <a:r>
              <a:rPr lang="ko-KR" altLang="en-US" dirty="0">
                <a:solidFill>
                  <a:srgbClr val="00B050"/>
                </a:solidFill>
              </a:rPr>
              <a:t>최신 버전의 파일의 내용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862C9B-CE44-4BDD-99B4-BFEF3EDC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0442"/>
            <a:ext cx="44862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41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C8CCE-E738-4BD7-843B-F8CA852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commit [id]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FD7F7-FC11-430C-8AB9-886311486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7975"/>
          </a:xfrm>
        </p:spPr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 err="1"/>
              <a:t>commi</a:t>
            </a:r>
            <a:r>
              <a:rPr lang="ko-KR" altLang="en-US" dirty="0"/>
              <a:t>은 고유한 주소</a:t>
            </a:r>
            <a:r>
              <a:rPr lang="en-US" altLang="ko-KR" dirty="0"/>
              <a:t>, id</a:t>
            </a:r>
            <a:r>
              <a:rPr lang="ko-KR" altLang="en-US" dirty="0"/>
              <a:t>를 가진다</a:t>
            </a:r>
            <a:endParaRPr lang="en-US" altLang="ko-KR" dirty="0"/>
          </a:p>
          <a:p>
            <a:r>
              <a:rPr lang="en-US" altLang="ko-KR" dirty="0"/>
              <a:t>Commit id</a:t>
            </a:r>
            <a:r>
              <a:rPr lang="ko-KR" altLang="en-US" dirty="0"/>
              <a:t>는 해당 </a:t>
            </a:r>
            <a:r>
              <a:rPr lang="en-US" altLang="ko-KR" dirty="0"/>
              <a:t>commit </a:t>
            </a:r>
            <a:r>
              <a:rPr lang="en-US" altLang="ko-KR" dirty="0" err="1"/>
              <a:t>messag</a:t>
            </a:r>
            <a:r>
              <a:rPr lang="ko-KR" altLang="en-US" dirty="0"/>
              <a:t>가 가리키는 버전의 고유한 주소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commit [</a:t>
            </a:r>
            <a:r>
              <a:rPr lang="ko-KR" altLang="en-US" dirty="0"/>
              <a:t>버전 </a:t>
            </a:r>
            <a:r>
              <a:rPr lang="en-US" altLang="ko-KR" dirty="0"/>
              <a:t>id]</a:t>
            </a:r>
          </a:p>
          <a:p>
            <a:pPr lvl="1"/>
            <a:r>
              <a:rPr lang="en-US" altLang="ko-KR" dirty="0"/>
              <a:t>Id</a:t>
            </a:r>
            <a:r>
              <a:rPr lang="ko-KR" altLang="en-US" dirty="0"/>
              <a:t>의 </a:t>
            </a:r>
            <a:r>
              <a:rPr lang="en-US" altLang="ko-KR" dirty="0"/>
              <a:t>commit</a:t>
            </a:r>
            <a:r>
              <a:rPr lang="ko-KR" altLang="en-US" dirty="0"/>
              <a:t> 포함 이전의 메시지만 보여준다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674F141-CF70-416A-8F2B-1045304CACA1}"/>
              </a:ext>
            </a:extLst>
          </p:cNvPr>
          <p:cNvSpPr txBox="1">
            <a:spLocks/>
          </p:cNvSpPr>
          <p:nvPr/>
        </p:nvSpPr>
        <p:spPr>
          <a:xfrm>
            <a:off x="838200" y="4808537"/>
            <a:ext cx="10515600" cy="1684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234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61384-B7D9-4E1A-82EF-44774BB8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diff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10CE6-DFD6-472A-B19B-B4A56D21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diff</a:t>
            </a:r>
          </a:p>
          <a:p>
            <a:pPr lvl="1"/>
            <a:r>
              <a:rPr lang="ko-KR" altLang="en-US" dirty="0"/>
              <a:t>이전 버전의 코드와의 차이점을 보여줌으로써 </a:t>
            </a:r>
            <a:r>
              <a:rPr lang="en-US" altLang="ko-KR" dirty="0"/>
              <a:t>add</a:t>
            </a:r>
            <a:r>
              <a:rPr lang="ko-KR" altLang="en-US" dirty="0"/>
              <a:t>를 하기전에 자신이 작업한 내용에 문제가 있는지 확인할 수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20EC3F-7982-42EB-ADAE-0E095A690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25514"/>
            <a:ext cx="6043124" cy="2367361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668F4B7-7408-474B-9A74-B22504EB0848}"/>
              </a:ext>
            </a:extLst>
          </p:cNvPr>
          <p:cNvSpPr txBox="1">
            <a:spLocks/>
          </p:cNvSpPr>
          <p:nvPr/>
        </p:nvSpPr>
        <p:spPr>
          <a:xfrm>
            <a:off x="838200" y="3128234"/>
            <a:ext cx="105156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 diff [</a:t>
            </a:r>
            <a:r>
              <a:rPr lang="ko-KR" altLang="en-US" dirty="0"/>
              <a:t>버전 </a:t>
            </a:r>
            <a:r>
              <a:rPr lang="en-US" altLang="ko-KR" dirty="0"/>
              <a:t>id1]..[</a:t>
            </a:r>
            <a:r>
              <a:rPr lang="ko-KR" altLang="en-US" dirty="0"/>
              <a:t>버전 </a:t>
            </a:r>
            <a:r>
              <a:rPr lang="en-US" altLang="ko-KR" dirty="0"/>
              <a:t>id2]</a:t>
            </a:r>
          </a:p>
          <a:p>
            <a:pPr lvl="1"/>
            <a:r>
              <a:rPr lang="en-US" altLang="ko-KR" dirty="0"/>
              <a:t>Id1</a:t>
            </a:r>
            <a:r>
              <a:rPr lang="ko-KR" altLang="en-US" dirty="0"/>
              <a:t>과 </a:t>
            </a:r>
            <a:r>
              <a:rPr lang="en-US" altLang="ko-KR" dirty="0"/>
              <a:t>id2</a:t>
            </a:r>
            <a:r>
              <a:rPr lang="ko-KR" altLang="en-US" dirty="0"/>
              <a:t> 버전 사이의 소스상의 차이점을 보여준다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554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저장소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47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과거의 버전으로 돌아가기</a:t>
            </a:r>
            <a:br>
              <a:rPr lang="en-US" altLang="ko-KR" dirty="0"/>
            </a:br>
            <a:r>
              <a:rPr lang="en-US" altLang="ko-KR" dirty="0"/>
              <a:t>(reset)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79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8D57F-9A4B-4059-BD53-26FC423B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reset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E2CC1-0F16-427D-BE6C-E94CEB4D5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reset [commit</a:t>
            </a:r>
            <a:r>
              <a:rPr lang="ko-KR" altLang="en-US" dirty="0"/>
              <a:t> </a:t>
            </a:r>
            <a:r>
              <a:rPr lang="en-US" altLang="ko-KR" dirty="0"/>
              <a:t>id]</a:t>
            </a:r>
            <a:r>
              <a:rPr lang="ko-KR" altLang="en-US" dirty="0"/>
              <a:t> </a:t>
            </a:r>
            <a:r>
              <a:rPr lang="en-US" altLang="ko-KR" dirty="0"/>
              <a:t>–hard</a:t>
            </a:r>
          </a:p>
          <a:p>
            <a:pPr lvl="1"/>
            <a:r>
              <a:rPr lang="ko-KR" altLang="en-US" dirty="0"/>
              <a:t>해당 </a:t>
            </a:r>
            <a:r>
              <a:rPr lang="en-US" altLang="ko-KR" dirty="0"/>
              <a:t>commit id</a:t>
            </a:r>
            <a:r>
              <a:rPr lang="ko-KR" altLang="en-US" dirty="0"/>
              <a:t> 이후의 </a:t>
            </a:r>
            <a:r>
              <a:rPr lang="ko-KR" altLang="en-US" dirty="0" err="1"/>
              <a:t>커밋을</a:t>
            </a:r>
            <a:r>
              <a:rPr lang="ko-KR" altLang="en-US" dirty="0"/>
              <a:t> 다 취소함으로써</a:t>
            </a:r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en-US" altLang="ko-KR" dirty="0"/>
              <a:t>commit</a:t>
            </a:r>
            <a:r>
              <a:rPr lang="ko-KR" altLang="en-US" dirty="0"/>
              <a:t>의 소스코드 상태로 돌아간다</a:t>
            </a:r>
            <a:endParaRPr lang="en-US" altLang="ko-KR" dirty="0"/>
          </a:p>
          <a:p>
            <a:r>
              <a:rPr lang="en-US" altLang="ko-KR" dirty="0"/>
              <a:t>Repository</a:t>
            </a:r>
            <a:r>
              <a:rPr lang="ko-KR" altLang="en-US" dirty="0"/>
              <a:t>에 올린 버전은 절대 </a:t>
            </a:r>
            <a:r>
              <a:rPr lang="en-US" altLang="ko-KR" dirty="0"/>
              <a:t>reset</a:t>
            </a:r>
            <a:r>
              <a:rPr lang="ko-KR" altLang="en-US" dirty="0"/>
              <a:t>해서는 안된다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Reset</a:t>
            </a:r>
            <a:r>
              <a:rPr lang="ko-KR" altLang="en-US" dirty="0"/>
              <a:t>은 내 컴퓨터에만 있는 버전에 한해서만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3468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77360-943F-4AE4-8601-80AC50C6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revert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E534B-B9C9-4A02-8162-36B3AA929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Reset</a:t>
            </a:r>
            <a:r>
              <a:rPr lang="ko-KR" altLang="en-US" dirty="0"/>
              <a:t>과 달리</a:t>
            </a:r>
            <a:r>
              <a:rPr lang="en-US" altLang="ko-KR" dirty="0"/>
              <a:t>, </a:t>
            </a:r>
            <a:r>
              <a:rPr lang="ko-KR" altLang="en-US" dirty="0" err="1"/>
              <a:t>커밋을</a:t>
            </a:r>
            <a:r>
              <a:rPr lang="ko-KR" altLang="en-US" dirty="0"/>
              <a:t> 취소하면서 새로운 버전을 생성</a:t>
            </a:r>
          </a:p>
        </p:txBody>
      </p:sp>
    </p:spTree>
    <p:extLst>
      <p:ext uri="{BB962C8B-B14F-4D97-AF65-F5344CB8AC3E}">
        <p14:creationId xmlns:p14="http://schemas.microsoft.com/office/powerpoint/2010/main" val="1530880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명령의 빈도와</a:t>
            </a:r>
            <a:br>
              <a:rPr lang="en-US" altLang="ko-KR" dirty="0"/>
            </a:br>
            <a:r>
              <a:rPr lang="ko-KR" altLang="en-US" dirty="0"/>
              <a:t>메뉴얼 보는 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917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8D57F-9A4B-4059-BD53-26FC423B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commit </a:t>
            </a:r>
            <a:r>
              <a:rPr lang="ko-KR" altLang="en-US" dirty="0"/>
              <a:t>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4E2CC1-0F16-427D-BE6C-E94CEB4D5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--help</a:t>
            </a:r>
          </a:p>
          <a:p>
            <a:pPr lvl="1"/>
            <a:r>
              <a:rPr lang="en-US" altLang="ko-KR" dirty="0"/>
              <a:t>Commit </a:t>
            </a:r>
            <a:r>
              <a:rPr lang="ko-KR" altLang="en-US" dirty="0"/>
              <a:t>매뉴얼 보기</a:t>
            </a:r>
            <a:endParaRPr lang="en-US" altLang="ko-KR" dirty="0"/>
          </a:p>
          <a:p>
            <a:r>
              <a:rPr lang="en-US" altLang="ko-KR" dirty="0"/>
              <a:t>-a </a:t>
            </a:r>
            <a:r>
              <a:rPr lang="ko-KR" altLang="en-US" dirty="0"/>
              <a:t>혹은 </a:t>
            </a:r>
            <a:r>
              <a:rPr lang="en-US" altLang="ko-KR" dirty="0"/>
              <a:t>–all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기존에 </a:t>
            </a:r>
            <a:r>
              <a:rPr lang="ko-KR" altLang="en-US" dirty="0" err="1"/>
              <a:t>버전관리되고</a:t>
            </a:r>
            <a:r>
              <a:rPr lang="ko-KR" altLang="en-US" dirty="0"/>
              <a:t> 있던</a:t>
            </a:r>
            <a:r>
              <a:rPr lang="en-US" altLang="ko-KR" dirty="0"/>
              <a:t> </a:t>
            </a:r>
            <a:r>
              <a:rPr lang="ko-KR" altLang="en-US" dirty="0"/>
              <a:t>파일을</a:t>
            </a:r>
            <a:r>
              <a:rPr lang="en-US" altLang="ko-KR" dirty="0"/>
              <a:t>) </a:t>
            </a:r>
            <a:r>
              <a:rPr lang="ko-KR" altLang="en-US" dirty="0"/>
              <a:t>수정했을 때 자동으로 </a:t>
            </a:r>
            <a:r>
              <a:rPr lang="en-US" altLang="ko-KR" dirty="0"/>
              <a:t>stage</a:t>
            </a:r>
            <a:r>
              <a:rPr lang="ko-KR" altLang="en-US" dirty="0"/>
              <a:t>에 올리는</a:t>
            </a:r>
            <a:r>
              <a:rPr lang="en-US" altLang="ko-KR" dirty="0"/>
              <a:t>(add</a:t>
            </a:r>
            <a:r>
              <a:rPr lang="ko-KR" altLang="en-US" dirty="0"/>
              <a:t>해주는</a:t>
            </a:r>
            <a:r>
              <a:rPr lang="en-US" altLang="ko-KR" dirty="0"/>
              <a:t>)</a:t>
            </a:r>
            <a:r>
              <a:rPr lang="ko-KR" altLang="en-US" dirty="0"/>
              <a:t> 옵션</a:t>
            </a:r>
            <a:r>
              <a:rPr lang="en-US" altLang="ko-KR" dirty="0"/>
              <a:t>. </a:t>
            </a:r>
            <a:r>
              <a:rPr lang="ko-KR" altLang="en-US" dirty="0"/>
              <a:t>새로 생성한 파일은 </a:t>
            </a:r>
            <a:r>
              <a:rPr lang="en-US" altLang="ko-KR" dirty="0"/>
              <a:t>–a</a:t>
            </a:r>
            <a:r>
              <a:rPr lang="ko-KR" altLang="en-US" dirty="0"/>
              <a:t>옵션으로 처리할  수 없음</a:t>
            </a:r>
            <a:endParaRPr lang="en-US" altLang="ko-KR" dirty="0"/>
          </a:p>
          <a:p>
            <a:r>
              <a:rPr lang="en-US" altLang="ko-KR" dirty="0"/>
              <a:t>-m [commit message]</a:t>
            </a:r>
          </a:p>
          <a:p>
            <a:pPr lvl="1"/>
            <a:r>
              <a:rPr lang="en-US" altLang="ko-KR" dirty="0"/>
              <a:t>Editor</a:t>
            </a:r>
            <a:r>
              <a:rPr lang="ko-KR" altLang="en-US" dirty="0"/>
              <a:t>를 띄우지 않고 </a:t>
            </a:r>
            <a:r>
              <a:rPr lang="en-US" altLang="ko-KR" dirty="0"/>
              <a:t>commit</a:t>
            </a:r>
            <a:r>
              <a:rPr lang="ko-KR" altLang="en-US" dirty="0"/>
              <a:t>과 동시에 </a:t>
            </a:r>
            <a:r>
              <a:rPr lang="en-US" altLang="ko-KR" dirty="0"/>
              <a:t>commit message</a:t>
            </a:r>
            <a:r>
              <a:rPr lang="ko-KR" altLang="en-US" dirty="0"/>
              <a:t>를 작성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45566E-9826-4585-A4AA-C1E8EFCD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56507"/>
            <a:ext cx="7060096" cy="92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85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혁신 </a:t>
            </a:r>
            <a:r>
              <a:rPr lang="en-US" altLang="ko-KR" dirty="0"/>
              <a:t>- branch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947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62E48-83D2-46B1-9196-3F50E6D6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3A9FE-A1EB-4936-810C-FC3672AF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사용하고 있는 </a:t>
            </a:r>
            <a:r>
              <a:rPr lang="en-US" altLang="ko-KR" dirty="0"/>
              <a:t>branch</a:t>
            </a:r>
            <a:r>
              <a:rPr lang="ko-KR" altLang="en-US" dirty="0"/>
              <a:t>를 출력하는 명령어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Branch</a:t>
            </a:r>
          </a:p>
          <a:p>
            <a:pPr lvl="1"/>
            <a:r>
              <a:rPr lang="ko-KR" altLang="en-US" dirty="0"/>
              <a:t>작업을 진행하다가 필요에 의해 작업이 분기되는 것</a:t>
            </a:r>
            <a:endParaRPr lang="en-US" altLang="ko-KR" dirty="0"/>
          </a:p>
          <a:p>
            <a:pPr lvl="1"/>
            <a:r>
              <a:rPr lang="en-US" altLang="ko-KR" dirty="0"/>
              <a:t>Issue</a:t>
            </a:r>
            <a:r>
              <a:rPr lang="ko-KR" altLang="en-US" dirty="0"/>
              <a:t>가 생겼을 때 이를 해결하기 위해 만드는 것이 </a:t>
            </a:r>
            <a:r>
              <a:rPr lang="en-US" altLang="ko-KR" dirty="0"/>
              <a:t>branch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082634-73B2-4CCC-8D75-106C7A75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8729"/>
            <a:ext cx="68389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7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167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62E48-83D2-46B1-9196-3F50E6D6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branch [branch name]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3A9FE-A1EB-4936-810C-FC3672AF6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0657"/>
          </a:xfrm>
        </p:spPr>
        <p:txBody>
          <a:bodyPr>
            <a:normAutofit/>
          </a:bodyPr>
          <a:lstStyle/>
          <a:p>
            <a:r>
              <a:rPr lang="ko-KR" altLang="en-US" dirty="0"/>
              <a:t>새로운 </a:t>
            </a:r>
            <a:r>
              <a:rPr lang="en-US" altLang="ko-KR" dirty="0"/>
              <a:t>branch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branch </a:t>
            </a:r>
            <a:r>
              <a:rPr lang="ko-KR" altLang="en-US" dirty="0"/>
              <a:t>명령어를 통해 </a:t>
            </a:r>
            <a:r>
              <a:rPr lang="en-US" altLang="ko-KR" dirty="0"/>
              <a:t>branch </a:t>
            </a:r>
            <a:r>
              <a:rPr lang="ko-KR" altLang="en-US" dirty="0"/>
              <a:t>종류와 현재 </a:t>
            </a:r>
            <a:r>
              <a:rPr lang="en-US" altLang="ko-KR" dirty="0"/>
              <a:t>branch 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-d [branch</a:t>
            </a:r>
            <a:r>
              <a:rPr lang="ko-KR" altLang="en-US" dirty="0"/>
              <a:t> </a:t>
            </a:r>
            <a:r>
              <a:rPr lang="en-US" altLang="ko-KR" dirty="0"/>
              <a:t>name]</a:t>
            </a:r>
            <a:r>
              <a:rPr lang="ko-KR" altLang="en-US" dirty="0"/>
              <a:t>은 </a:t>
            </a:r>
            <a:r>
              <a:rPr lang="ko-KR" altLang="en-US" dirty="0" err="1"/>
              <a:t>브랜치를</a:t>
            </a:r>
            <a:r>
              <a:rPr lang="ko-KR" altLang="en-US" dirty="0"/>
              <a:t> 삭제하는 옵션</a:t>
            </a:r>
            <a:endParaRPr lang="en-US" altLang="ko-KR" dirty="0"/>
          </a:p>
          <a:p>
            <a:r>
              <a:rPr lang="en-US" altLang="ko-KR" dirty="0"/>
              <a:t>-D [branch name]</a:t>
            </a:r>
            <a:r>
              <a:rPr lang="ko-KR" altLang="en-US" dirty="0"/>
              <a:t>은 병합하지 않은 </a:t>
            </a:r>
            <a:r>
              <a:rPr lang="ko-KR" altLang="en-US" dirty="0" err="1"/>
              <a:t>브랜치를</a:t>
            </a:r>
            <a:r>
              <a:rPr lang="ko-KR" altLang="en-US" dirty="0"/>
              <a:t> 강제 삭제하는 옵션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F8560A-113D-400A-99EE-A42A8E5F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4502"/>
            <a:ext cx="6867525" cy="571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A2FB2D-C1FF-4D33-92DA-1D4B62938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06383"/>
            <a:ext cx="68199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85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D51A-909F-423C-9A2C-3AA72DF4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checkout [branch name]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BD4A5-4A3F-4F99-B3EE-910DCBA5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</a:t>
            </a:r>
            <a:r>
              <a:rPr lang="en-US" altLang="ko-KR" dirty="0"/>
              <a:t> branch</a:t>
            </a:r>
            <a:r>
              <a:rPr lang="ko-KR" altLang="en-US" dirty="0"/>
              <a:t>로 이동하는 명령어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branch</a:t>
            </a:r>
            <a:r>
              <a:rPr lang="ko-KR" altLang="en-US" dirty="0"/>
              <a:t>로 생성된 </a:t>
            </a:r>
            <a:r>
              <a:rPr lang="en-US" altLang="ko-KR" dirty="0"/>
              <a:t>branch 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CB6342-451E-4767-9289-262755F6B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7450"/>
            <a:ext cx="6829425" cy="723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C24B3E-1BB9-4ECA-9108-B6DD71B01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9245"/>
            <a:ext cx="6515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0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96D9D-AF0C-4404-BF68-40915300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8BA6B-7732-42FB-AD71-370B37EFB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53"/>
            <a:ext cx="10515600" cy="4590210"/>
          </a:xfrm>
        </p:spPr>
        <p:txBody>
          <a:bodyPr/>
          <a:lstStyle/>
          <a:p>
            <a:r>
              <a:rPr lang="ko-KR" altLang="en-US" dirty="0"/>
              <a:t>현재 디렉터리에 작업을 진행하겠다는 것을 알려주는 명령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3B903A-B1C6-4908-A17A-6D650759E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2155030"/>
            <a:ext cx="11191875" cy="87630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C8610D1-2D1E-463D-81E6-79DEF6DC0169}"/>
              </a:ext>
            </a:extLst>
          </p:cNvPr>
          <p:cNvSpPr txBox="1">
            <a:spLocks/>
          </p:cNvSpPr>
          <p:nvPr/>
        </p:nvSpPr>
        <p:spPr>
          <a:xfrm>
            <a:off x="838200" y="5145912"/>
            <a:ext cx="10515600" cy="1031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앞으로 버전 관리를 하면서 생성되는 여러가지 정보들이 저장되는 곳이 바로 이 폴더의 </a:t>
            </a:r>
            <a:r>
              <a:rPr lang="en-US" altLang="ko-KR" dirty="0"/>
              <a:t>.git</a:t>
            </a:r>
            <a:r>
              <a:rPr lang="ko-KR" altLang="en-US" dirty="0"/>
              <a:t> 디렉터리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3D7805-76A3-4C2C-97AA-6D29BA968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3233709"/>
            <a:ext cx="84486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29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AD51A-909F-423C-9A2C-3AA72DF4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checkout [branch name]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BD4A5-4A3F-4F99-B3EE-910DCBA51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 </a:t>
            </a:r>
            <a:r>
              <a:rPr lang="en-US" altLang="ko-KR" dirty="0"/>
              <a:t>–b “</a:t>
            </a:r>
            <a:r>
              <a:rPr lang="ko-KR" altLang="en-US" dirty="0"/>
              <a:t>생성하고 전환할 </a:t>
            </a:r>
            <a:r>
              <a:rPr lang="ko-KR" altLang="en-US" dirty="0" err="1"/>
              <a:t>브랜치</a:t>
            </a:r>
            <a:r>
              <a:rPr lang="ko-KR" altLang="en-US" dirty="0"/>
              <a:t> 이름“</a:t>
            </a:r>
            <a:endParaRPr lang="en-US" altLang="ko-KR" dirty="0"/>
          </a:p>
          <a:p>
            <a:pPr lvl="1"/>
            <a:r>
              <a:rPr lang="ko-KR" altLang="en-US" dirty="0" err="1"/>
              <a:t>브랜치를</a:t>
            </a:r>
            <a:r>
              <a:rPr lang="ko-KR" altLang="en-US" dirty="0"/>
              <a:t> 생성하고 전환까지 한번에</a:t>
            </a:r>
            <a:r>
              <a:rPr lang="en-US" altLang="ko-KR" dirty="0"/>
              <a:t>!</a:t>
            </a:r>
            <a:endParaRPr lang="ko-KR" altLang="en-US" dirty="0"/>
          </a:p>
          <a:p>
            <a:r>
              <a:rPr lang="en-US" altLang="ko-KR" dirty="0"/>
              <a:t>Branch</a:t>
            </a:r>
            <a:r>
              <a:rPr lang="ko-KR" altLang="en-US" dirty="0"/>
              <a:t>를 생성하면</a:t>
            </a:r>
            <a:r>
              <a:rPr lang="en-US" altLang="ko-KR" dirty="0"/>
              <a:t>, </a:t>
            </a:r>
            <a:r>
              <a:rPr lang="ko-KR" altLang="en-US" dirty="0"/>
              <a:t>생성한 </a:t>
            </a:r>
            <a:r>
              <a:rPr lang="en-US" altLang="ko-KR" dirty="0"/>
              <a:t>branch</a:t>
            </a:r>
            <a:r>
              <a:rPr lang="ko-KR" altLang="en-US" dirty="0"/>
              <a:t>는 현재 속한 </a:t>
            </a:r>
            <a:r>
              <a:rPr lang="en-US" altLang="ko-KR" dirty="0"/>
              <a:t>branch</a:t>
            </a:r>
            <a:r>
              <a:rPr lang="ko-KR" altLang="en-US" dirty="0"/>
              <a:t>의 상태를 그대로 갖게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4780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정보확인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854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62E48-83D2-46B1-9196-3F50E6D6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log </a:t>
            </a:r>
            <a:r>
              <a:rPr lang="ko-KR" altLang="en-US" dirty="0"/>
              <a:t>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3A9FE-A1EB-4936-810C-FC3672AF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--branches</a:t>
            </a:r>
          </a:p>
          <a:p>
            <a:pPr lvl="1"/>
            <a:r>
              <a:rPr lang="ko-KR" altLang="en-US" dirty="0"/>
              <a:t>저장소에 있는 모든 </a:t>
            </a:r>
            <a:r>
              <a:rPr lang="ko-KR" altLang="en-US" dirty="0" err="1"/>
              <a:t>브랜치를</a:t>
            </a:r>
            <a:r>
              <a:rPr lang="ko-KR" altLang="en-US" dirty="0"/>
              <a:t> 모두 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--decorate</a:t>
            </a:r>
          </a:p>
          <a:p>
            <a:pPr lvl="1"/>
            <a:r>
              <a:rPr lang="ko-KR" altLang="en-US" dirty="0"/>
              <a:t>저장소에 있는 모든 </a:t>
            </a:r>
            <a:r>
              <a:rPr lang="ko-KR" altLang="en-US" dirty="0" err="1"/>
              <a:t>브랜치의</a:t>
            </a:r>
            <a:r>
              <a:rPr lang="ko-KR" altLang="en-US" dirty="0"/>
              <a:t> 최신 </a:t>
            </a:r>
            <a:r>
              <a:rPr lang="ko-KR" altLang="en-US" dirty="0" err="1"/>
              <a:t>커밋을</a:t>
            </a:r>
            <a:r>
              <a:rPr lang="ko-KR" altLang="en-US" dirty="0"/>
              <a:t> 표시</a:t>
            </a:r>
            <a:endParaRPr lang="en-US" altLang="ko-KR" dirty="0"/>
          </a:p>
          <a:p>
            <a:pPr lvl="1"/>
            <a:r>
              <a:rPr lang="en-US" altLang="ko-KR" dirty="0"/>
              <a:t>HEAD -&gt;</a:t>
            </a:r>
            <a:r>
              <a:rPr lang="ko-KR" altLang="en-US" dirty="0"/>
              <a:t>로 현재 </a:t>
            </a:r>
            <a:r>
              <a:rPr lang="ko-KR" altLang="en-US" dirty="0" err="1"/>
              <a:t>체크아웃된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표시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2519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9B28A-AFD1-440B-92D3-C0366B1D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log </a:t>
            </a:r>
            <a:r>
              <a:rPr lang="ko-KR" altLang="en-US" dirty="0"/>
              <a:t>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955BA-9816-4199-B31F-5B5718D2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--graph </a:t>
            </a:r>
            <a:r>
              <a:rPr lang="ko-KR" altLang="en-US" dirty="0"/>
              <a:t>옵션은 </a:t>
            </a:r>
            <a:r>
              <a:rPr lang="en-US" altLang="ko-KR" dirty="0"/>
              <a:t>branch</a:t>
            </a:r>
            <a:r>
              <a:rPr lang="ko-KR" altLang="en-US" dirty="0"/>
              <a:t>마다 버전의 흐름을 보여줌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71F7C8-586E-4434-A266-4B85FFF44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7297"/>
            <a:ext cx="6195112" cy="407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7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2D7B2-5F93-446D-B416-156A2062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D62C6-1E61-4F30-B969-2FF92B84B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--</a:t>
            </a:r>
            <a:r>
              <a:rPr lang="en-US" altLang="ko-KR" dirty="0" err="1"/>
              <a:t>oneline</a:t>
            </a:r>
            <a:r>
              <a:rPr lang="en-US" altLang="ko-KR" dirty="0"/>
              <a:t> </a:t>
            </a:r>
            <a:r>
              <a:rPr lang="ko-KR" altLang="en-US" dirty="0"/>
              <a:t>옵션은 현재 상태를 간결하게 보여준다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BF0D53-C247-46D7-AF76-A2360D16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6828"/>
            <a:ext cx="84391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15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489C1-5C5B-4C23-928D-F9A465E5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log [branch1]..[branch2]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FCAEE-0C1E-42C7-8CA7-FAED406A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버전과 버전 사이의 차이점을 비교하는 명령어</a:t>
            </a:r>
            <a:endParaRPr lang="en-US" altLang="ko-KR" dirty="0"/>
          </a:p>
          <a:p>
            <a:r>
              <a:rPr lang="en-US" altLang="ko-KR" b="1" dirty="0"/>
              <a:t>Branch1</a:t>
            </a:r>
            <a:r>
              <a:rPr lang="ko-KR" altLang="en-US" b="1" dirty="0"/>
              <a:t>에는 없고 </a:t>
            </a:r>
            <a:r>
              <a:rPr lang="en-US" altLang="ko-KR" b="1" dirty="0"/>
              <a:t>branch2</a:t>
            </a:r>
            <a:r>
              <a:rPr lang="ko-KR" altLang="en-US" b="1" dirty="0"/>
              <a:t>에는 있는 것들을 보여준다</a:t>
            </a:r>
            <a:r>
              <a:rPr lang="en-US" altLang="ko-KR" b="1" dirty="0"/>
              <a:t>.</a:t>
            </a:r>
          </a:p>
          <a:p>
            <a:r>
              <a:rPr lang="en-US" altLang="ko-KR" dirty="0"/>
              <a:t>Git log –p [branch1]..[branch2]</a:t>
            </a:r>
            <a:r>
              <a:rPr lang="ko-KR" altLang="en-US" dirty="0"/>
              <a:t>와 같이 </a:t>
            </a:r>
            <a:r>
              <a:rPr lang="en-US" altLang="ko-KR" dirty="0"/>
              <a:t>–p </a:t>
            </a:r>
            <a:r>
              <a:rPr lang="ko-KR" altLang="en-US" dirty="0"/>
              <a:t>옵션을 추가하면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  버전 사이의 소스코드의 차이까지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859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0B68D-DAAD-495D-8AA0-94954FB8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diff [branch1]..[branch2]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95459-AA23-402F-8D3C-5AFC88E3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log [branch1]..[branch2]</a:t>
            </a:r>
            <a:r>
              <a:rPr lang="ko-KR" altLang="en-US" dirty="0"/>
              <a:t>와 같이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버전과 버전 사이의 차이점을 비교하는 명령어</a:t>
            </a:r>
            <a:endParaRPr lang="en-US" altLang="ko-KR" dirty="0"/>
          </a:p>
          <a:p>
            <a:r>
              <a:rPr lang="ko-KR" altLang="en-US" b="1" dirty="0"/>
              <a:t>각 </a:t>
            </a:r>
            <a:r>
              <a:rPr lang="en-US" altLang="ko-KR" b="1" dirty="0"/>
              <a:t>Branch</a:t>
            </a:r>
            <a:r>
              <a:rPr lang="ko-KR" altLang="en-US" b="1" dirty="0"/>
              <a:t> 간의 현재 상태</a:t>
            </a:r>
            <a:r>
              <a:rPr lang="en-US" altLang="ko-KR" b="1" dirty="0"/>
              <a:t>, </a:t>
            </a:r>
            <a:r>
              <a:rPr lang="ko-KR" altLang="en-US" b="1" dirty="0"/>
              <a:t>코드를 비교해 차이점을 보여준다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57446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병합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988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62E48-83D2-46B1-9196-3F50E6D6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merge [</a:t>
            </a:r>
            <a:r>
              <a:rPr lang="ko-KR" altLang="en-US" dirty="0"/>
              <a:t>병합할 </a:t>
            </a:r>
            <a:r>
              <a:rPr lang="en-US" altLang="ko-KR" dirty="0"/>
              <a:t>branch]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3A9FE-A1EB-4936-810C-FC3672AF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현재 </a:t>
            </a:r>
            <a:r>
              <a:rPr lang="en-US" altLang="ko-KR" b="1" dirty="0"/>
              <a:t>branch</a:t>
            </a:r>
            <a:r>
              <a:rPr lang="ko-KR" altLang="en-US" b="1" dirty="0"/>
              <a:t>로</a:t>
            </a:r>
            <a:r>
              <a:rPr lang="en-US" altLang="ko-KR" b="1" dirty="0"/>
              <a:t> </a:t>
            </a:r>
            <a:r>
              <a:rPr lang="ko-KR" altLang="en-US" dirty="0"/>
              <a:t>해당 </a:t>
            </a:r>
            <a:r>
              <a:rPr lang="en-US" altLang="ko-KR" dirty="0"/>
              <a:t>branch</a:t>
            </a:r>
            <a:r>
              <a:rPr lang="ko-KR" altLang="en-US" dirty="0"/>
              <a:t>를 병합하는 명령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반드시 </a:t>
            </a:r>
            <a:r>
              <a:rPr lang="en-US" altLang="ko-KR" dirty="0"/>
              <a:t>checkout</a:t>
            </a:r>
            <a:r>
              <a:rPr lang="ko-KR" altLang="en-US" dirty="0"/>
              <a:t>으로 이동 후 병합</a:t>
            </a:r>
            <a:r>
              <a:rPr lang="en-US" altLang="ko-KR" dirty="0"/>
              <a:t>!)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779BFC-73E7-4623-B7A1-D5D69700B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86" y="4813807"/>
            <a:ext cx="5092514" cy="17127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CE5D91-C345-4B7E-BC7D-9F3E57C41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30" y="2859058"/>
            <a:ext cx="6356633" cy="1712780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B0CFD9C-D6B8-416F-B32C-2BAB25F67CBD}"/>
              </a:ext>
            </a:extLst>
          </p:cNvPr>
          <p:cNvCxnSpPr>
            <a:cxnSpLocks/>
          </p:cNvCxnSpPr>
          <p:nvPr/>
        </p:nvCxnSpPr>
        <p:spPr>
          <a:xfrm>
            <a:off x="5181598" y="4813807"/>
            <a:ext cx="874060" cy="614421"/>
          </a:xfrm>
          <a:prstGeom prst="bentConnector3">
            <a:avLst>
              <a:gd name="adj1" fmla="val 4872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B22405-6E73-45C1-A1A9-1E45C6077FA5}"/>
              </a:ext>
            </a:extLst>
          </p:cNvPr>
          <p:cNvSpPr txBox="1"/>
          <p:nvPr/>
        </p:nvSpPr>
        <p:spPr>
          <a:xfrm>
            <a:off x="2853014" y="4786912"/>
            <a:ext cx="2693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checkout master</a:t>
            </a:r>
          </a:p>
          <a:p>
            <a:r>
              <a:rPr lang="en-US" altLang="ko-KR" dirty="0"/>
              <a:t>Git merge exp</a:t>
            </a:r>
          </a:p>
          <a:p>
            <a:r>
              <a:rPr lang="en-US" altLang="ko-KR" dirty="0"/>
              <a:t>(exp -&gt; master </a:t>
            </a:r>
            <a:r>
              <a:rPr lang="ko-KR" altLang="en-US" dirty="0"/>
              <a:t>병합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354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수련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70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이 관리할 대상으로</a:t>
            </a:r>
            <a:br>
              <a:rPr lang="en-US" altLang="ko-KR"/>
            </a:br>
            <a:r>
              <a:rPr lang="ko-KR" altLang="en-US"/>
              <a:t>파일 </a:t>
            </a:r>
            <a:r>
              <a:rPr lang="ko-KR" altLang="en-US" dirty="0"/>
              <a:t>등록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429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62E48-83D2-46B1-9196-3F50E6D6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  <a:r>
              <a:rPr lang="ko-KR" altLang="en-US" dirty="0"/>
              <a:t>의 두 가지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3A9FE-A1EB-4936-810C-FC3672AF6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1411"/>
          </a:xfrm>
        </p:spPr>
        <p:txBody>
          <a:bodyPr>
            <a:normAutofit/>
          </a:bodyPr>
          <a:lstStyle/>
          <a:p>
            <a:r>
              <a:rPr lang="en-US" altLang="ko-KR" u="sng" dirty="0"/>
              <a:t>1) Fast-forward </a:t>
            </a:r>
            <a:r>
              <a:rPr lang="ko-KR" altLang="en-US" u="sng" dirty="0"/>
              <a:t>방식의 </a:t>
            </a:r>
            <a:r>
              <a:rPr lang="en-US" altLang="ko-KR" u="sng" dirty="0"/>
              <a:t>merge</a:t>
            </a: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master branch</a:t>
            </a:r>
            <a:r>
              <a:rPr lang="ko-KR" altLang="en-US" dirty="0"/>
              <a:t>가 별도의 </a:t>
            </a:r>
            <a:r>
              <a:rPr lang="en-US" altLang="ko-KR" dirty="0"/>
              <a:t>commit</a:t>
            </a:r>
            <a:r>
              <a:rPr lang="ko-KR" altLang="en-US" dirty="0"/>
              <a:t>이나 변화가 없었을 경우의 </a:t>
            </a:r>
            <a:r>
              <a:rPr lang="en-US" altLang="ko-KR" dirty="0"/>
              <a:t>merge</a:t>
            </a:r>
          </a:p>
          <a:p>
            <a:pPr lvl="1"/>
            <a:r>
              <a:rPr lang="ko-KR" altLang="en-US" b="1" dirty="0"/>
              <a:t>별도의 </a:t>
            </a:r>
            <a:r>
              <a:rPr lang="en-US" altLang="ko-KR" b="1" dirty="0"/>
              <a:t>commit</a:t>
            </a:r>
            <a:r>
              <a:rPr lang="ko-KR" altLang="en-US" b="1" dirty="0"/>
              <a:t>을 생성하지 않고 </a:t>
            </a:r>
            <a:r>
              <a:rPr lang="en-US" altLang="ko-KR" dirty="0"/>
              <a:t>master</a:t>
            </a:r>
            <a:r>
              <a:rPr lang="ko-KR" altLang="en-US" dirty="0"/>
              <a:t>가 가리키는 </a:t>
            </a:r>
            <a:r>
              <a:rPr lang="en-US" altLang="ko-KR" dirty="0"/>
              <a:t>commit</a:t>
            </a:r>
            <a:r>
              <a:rPr lang="ko-KR" altLang="en-US" dirty="0"/>
              <a:t>을 바꾸기만 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FBB03E-A871-4DB2-8E75-752BE6EAA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1858"/>
            <a:ext cx="68865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9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62E48-83D2-46B1-9196-3F50E6D6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  <a:r>
              <a:rPr lang="ko-KR" altLang="en-US" dirty="0"/>
              <a:t>의 두 가지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3A9FE-A1EB-4936-810C-FC3672AF6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u="sng" dirty="0"/>
              <a:t>2) Fast-forward</a:t>
            </a:r>
            <a:r>
              <a:rPr lang="ko-KR" altLang="en-US" u="sng" dirty="0"/>
              <a:t>가 아닌 방식</a:t>
            </a:r>
            <a:r>
              <a:rPr lang="en-US" altLang="ko-KR" u="sng" dirty="0"/>
              <a:t>(recursive </a:t>
            </a:r>
            <a:r>
              <a:rPr lang="ko-KR" altLang="en-US" u="sng" dirty="0"/>
              <a:t>방식</a:t>
            </a:r>
            <a:r>
              <a:rPr lang="en-US" altLang="ko-KR" u="sng" dirty="0"/>
              <a:t>)</a:t>
            </a: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master branch</a:t>
            </a:r>
            <a:r>
              <a:rPr lang="ko-KR" altLang="en-US" dirty="0"/>
              <a:t>가 별도의 </a:t>
            </a:r>
            <a:r>
              <a:rPr lang="en-US" altLang="ko-KR" dirty="0"/>
              <a:t>commit</a:t>
            </a:r>
            <a:r>
              <a:rPr lang="ko-KR" altLang="en-US" dirty="0"/>
              <a:t>이나 변화가 있었을 경우의 </a:t>
            </a:r>
            <a:r>
              <a:rPr lang="en-US" altLang="ko-KR" dirty="0"/>
              <a:t>merge</a:t>
            </a:r>
          </a:p>
          <a:p>
            <a:pPr lvl="1"/>
            <a:r>
              <a:rPr lang="en-US" altLang="ko-KR" dirty="0"/>
              <a:t>Master</a:t>
            </a:r>
            <a:r>
              <a:rPr lang="ko-KR" altLang="en-US" dirty="0"/>
              <a:t>와 병합할 </a:t>
            </a:r>
            <a:r>
              <a:rPr lang="en-US" altLang="ko-KR" dirty="0"/>
              <a:t>branch</a:t>
            </a:r>
            <a:r>
              <a:rPr lang="ko-KR" altLang="en-US" dirty="0"/>
              <a:t>의 공통의 조상을 찾고 </a:t>
            </a:r>
            <a:r>
              <a:rPr lang="en-US" altLang="ko-KR" dirty="0"/>
              <a:t>3-way merge</a:t>
            </a:r>
            <a:r>
              <a:rPr lang="ko-KR" altLang="en-US" dirty="0"/>
              <a:t>라는 내부적인 방법을 이용해 두 버전을 합친 다음</a:t>
            </a:r>
            <a:r>
              <a:rPr lang="en-US" altLang="ko-KR" dirty="0"/>
              <a:t>,</a:t>
            </a:r>
            <a:r>
              <a:rPr lang="ko-KR" altLang="en-US" dirty="0"/>
              <a:t> 두 버전을 합쳤다는 정보를 가지는 </a:t>
            </a:r>
            <a:r>
              <a:rPr lang="en-US" altLang="ko-KR" b="1" dirty="0"/>
              <a:t>merge commit</a:t>
            </a:r>
            <a:r>
              <a:rPr lang="ko-KR" altLang="en-US" b="1" dirty="0"/>
              <a:t>이라고 하는 별도의 </a:t>
            </a:r>
            <a:r>
              <a:rPr lang="en-US" altLang="ko-KR" b="1" dirty="0"/>
              <a:t>commit</a:t>
            </a:r>
            <a:r>
              <a:rPr lang="ko-KR" altLang="en-US" b="1" dirty="0"/>
              <a:t>을 만든다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6EDF1D-5625-4AC7-A9D8-35E6EB0E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34969"/>
            <a:ext cx="72390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14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병합 시 충돌해결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238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62E48-83D2-46B1-9196-3F50E6D6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Conflict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발생하는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3A9FE-A1EB-4936-810C-FC3672AF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파일이 다르면 자동으로 합쳐지는 것과 같은 파일의 같은 라인을  수정한 두 </a:t>
            </a:r>
            <a:r>
              <a:rPr lang="en-US" altLang="ko-KR" dirty="0"/>
              <a:t>branch</a:t>
            </a:r>
            <a:r>
              <a:rPr lang="ko-KR" altLang="en-US" dirty="0"/>
              <a:t>를 병합하려 할 경우 </a:t>
            </a:r>
            <a:r>
              <a:rPr lang="en-US" altLang="ko-KR" dirty="0"/>
              <a:t>conflict </a:t>
            </a:r>
            <a:r>
              <a:rPr lang="ko-KR" altLang="en-US" dirty="0"/>
              <a:t>발생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FB071C-895D-46AF-BA77-2D06C8BA5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3813"/>
            <a:ext cx="9982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82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2E388-E535-46F7-B5C4-E74F7247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Conflict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발생하지 않는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F0421-79CC-4D67-A2BE-B02E72EA1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</a:t>
            </a:r>
            <a:r>
              <a:rPr lang="en-US" altLang="ko-KR" dirty="0"/>
              <a:t>branch</a:t>
            </a:r>
            <a:r>
              <a:rPr lang="ko-KR" altLang="en-US" dirty="0"/>
              <a:t>가 같은 파일이라도 다른 부분을 수정할 경우 </a:t>
            </a:r>
            <a:r>
              <a:rPr lang="en-US" altLang="ko-KR" dirty="0"/>
              <a:t>conflict </a:t>
            </a:r>
            <a:r>
              <a:rPr lang="ko-KR" altLang="en-US" dirty="0"/>
              <a:t>없이 </a:t>
            </a:r>
            <a:r>
              <a:rPr lang="en-US" altLang="ko-KR" dirty="0"/>
              <a:t>merge</a:t>
            </a:r>
            <a:r>
              <a:rPr lang="ko-KR" altLang="en-US" dirty="0"/>
              <a:t>에 성공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0BC292-E2AC-4752-8CA7-B6BE923AE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6844"/>
            <a:ext cx="69151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4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2E388-E535-46F7-B5C4-E74F7247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Conflict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발생하는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F0421-79CC-4D67-A2BE-B02E72EA1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</a:t>
            </a:r>
            <a:r>
              <a:rPr lang="en-US" altLang="ko-KR" dirty="0"/>
              <a:t>branch</a:t>
            </a:r>
            <a:r>
              <a:rPr lang="ko-KR" altLang="en-US" dirty="0"/>
              <a:t>가 같은 파일의 같은 부분을 수정할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683FD0-0AAF-4663-824E-5E73CC161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3467"/>
            <a:ext cx="9991725" cy="1457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C35742-EBDC-4A5A-912A-6E60235B4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6728"/>
            <a:ext cx="6105806" cy="22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600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2E388-E535-46F7-B5C4-E74F7247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Conflict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발생하는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F0421-79CC-4D67-A2BE-B02E72EA1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en-US" altLang="ko-KR" dirty="0" err="1"/>
              <a:t>statu</a:t>
            </a:r>
            <a:r>
              <a:rPr lang="ko-KR" altLang="en-US" dirty="0"/>
              <a:t>를 통해 </a:t>
            </a:r>
            <a:r>
              <a:rPr lang="en-US" altLang="ko-KR" dirty="0"/>
              <a:t>conflict</a:t>
            </a:r>
            <a:r>
              <a:rPr lang="ko-KR" altLang="en-US" dirty="0"/>
              <a:t>가 발생한 파일을 확인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Both modified </a:t>
            </a:r>
            <a:r>
              <a:rPr lang="ko-KR" altLang="en-US" dirty="0"/>
              <a:t>경고문이 뜬다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C35742-EBDC-4A5A-912A-6E60235B4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6846"/>
            <a:ext cx="8278906" cy="304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34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27386-4405-4241-885F-1B58F599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충돌을 해결하자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FF0373-D000-45E8-B9D2-6A2643317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충돌이 생긴 부분을 확인하고 내용을 수정</a:t>
            </a:r>
            <a:endParaRPr lang="en-US" altLang="ko-KR" dirty="0"/>
          </a:p>
          <a:p>
            <a:r>
              <a:rPr lang="en-US" altLang="ko-KR" b="1" dirty="0"/>
              <a:t>&lt;&lt;&lt;&lt;&lt;&lt;&lt; HEAD   </a:t>
            </a:r>
            <a:r>
              <a:rPr lang="ko-KR" altLang="en-US" dirty="0"/>
              <a:t>현재 </a:t>
            </a:r>
            <a:r>
              <a:rPr lang="en-US" altLang="ko-KR" dirty="0"/>
              <a:t>checkout</a:t>
            </a:r>
            <a:r>
              <a:rPr lang="ko-KR" altLang="en-US" dirty="0"/>
              <a:t>한 </a:t>
            </a:r>
            <a:r>
              <a:rPr lang="en-US" altLang="ko-KR" dirty="0"/>
              <a:t>branch</a:t>
            </a:r>
            <a:r>
              <a:rPr lang="ko-KR" altLang="en-US" dirty="0"/>
              <a:t>의 수정사항</a:t>
            </a:r>
            <a:endParaRPr lang="en-US" altLang="ko-KR" dirty="0"/>
          </a:p>
          <a:p>
            <a:r>
              <a:rPr lang="en-US" altLang="ko-KR" b="1" dirty="0"/>
              <a:t>====== </a:t>
            </a:r>
            <a:r>
              <a:rPr lang="ko-KR" altLang="en-US" b="1" dirty="0" err="1"/>
              <a:t>구분자</a:t>
            </a:r>
            <a:endParaRPr lang="en-US" altLang="ko-KR" b="1" dirty="0"/>
          </a:p>
          <a:p>
            <a:r>
              <a:rPr lang="en-US" altLang="ko-KR" b="1" dirty="0"/>
              <a:t>&gt;&gt;&gt;&gt;&gt;&gt;&gt; exp      </a:t>
            </a:r>
            <a:r>
              <a:rPr lang="en-US" altLang="ko-KR" dirty="0" err="1"/>
              <a:t>exp</a:t>
            </a:r>
            <a:r>
              <a:rPr lang="en-US" altLang="ko-KR" dirty="0"/>
              <a:t> branch</a:t>
            </a:r>
            <a:r>
              <a:rPr lang="ko-KR" altLang="en-US" dirty="0"/>
              <a:t>의 수정사항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0DD6C4-F670-4143-9AAA-914C53728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5" y="2995053"/>
            <a:ext cx="30194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60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A1BE3-2864-4EB1-BA7E-A143C268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충돌을 해결하자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17CFA-4565-49BA-ABAB-2FBC66CC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내용을 수정한 다음</a:t>
            </a:r>
            <a:r>
              <a:rPr lang="en-US" altLang="ko-KR" dirty="0"/>
              <a:t> </a:t>
            </a:r>
            <a:r>
              <a:rPr lang="ko-KR" altLang="en-US" dirty="0"/>
              <a:t>충돌 작업이 끝냈음을 알려주기 위해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Git add [</a:t>
            </a:r>
            <a:r>
              <a:rPr lang="ko-KR" altLang="en-US" dirty="0"/>
              <a:t>파일명</a:t>
            </a:r>
            <a:r>
              <a:rPr lang="en-US" altLang="ko-KR" dirty="0"/>
              <a:t>]</a:t>
            </a:r>
            <a:r>
              <a:rPr lang="ko-KR" altLang="en-US" dirty="0"/>
              <a:t>을 실행하면 </a:t>
            </a:r>
            <a:r>
              <a:rPr lang="en-US" altLang="ko-KR" dirty="0"/>
              <a:t>commit </a:t>
            </a:r>
            <a:r>
              <a:rPr lang="ko-KR" altLang="en-US" dirty="0"/>
              <a:t>가능한 상태가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308B7E-AA5C-4AD5-B4C1-AC3BCE348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6307"/>
            <a:ext cx="81915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01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A1BE3-2864-4EB1-BA7E-A143C268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충돌을 해결하자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17CFA-4565-49BA-ABAB-2FBC66CC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commit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conflict</a:t>
            </a:r>
            <a:r>
              <a:rPr lang="ko-KR" altLang="en-US" dirty="0"/>
              <a:t>가 났던 것도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3ACB7F-46F6-479E-8EC7-2225ECFD0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876394"/>
            <a:ext cx="5042648" cy="27170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5A4933-FCCC-4CD6-BF2D-20A3D0AF3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31664"/>
            <a:ext cx="81343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2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F9F11-AF88-4DB4-ACF8-C7B5BF4A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Git status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D7B4F-C006-4B58-883C-C6A3EE4C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깃에게 </a:t>
            </a:r>
            <a:r>
              <a:rPr lang="en-US" altLang="ko-KR" dirty="0"/>
              <a:t>f1.txt</a:t>
            </a:r>
            <a:r>
              <a:rPr lang="ko-KR" altLang="en-US" dirty="0"/>
              <a:t> 파일을 추적하게 하지 않았기 때문에 </a:t>
            </a:r>
            <a:r>
              <a:rPr lang="en-US" altLang="ko-KR" dirty="0"/>
              <a:t>untracked files</a:t>
            </a:r>
            <a:r>
              <a:rPr lang="ko-KR" altLang="en-US" dirty="0"/>
              <a:t>로 뜬다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EA9E8B-AD6D-489D-BAE8-F1F73D55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821921"/>
            <a:ext cx="116681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212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stash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3042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62E48-83D2-46B1-9196-3F50E6D6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3A9FE-A1EB-4936-810C-FC3672AF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버전관리되고</a:t>
            </a:r>
            <a:r>
              <a:rPr lang="ko-KR" altLang="en-US" dirty="0"/>
              <a:t> 있는 파일에 한해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작업이 끝나지 않았는데 다른 </a:t>
            </a:r>
            <a:r>
              <a:rPr lang="en-US" altLang="ko-KR" dirty="0"/>
              <a:t>branch</a:t>
            </a:r>
            <a:r>
              <a:rPr lang="ko-KR" altLang="en-US" dirty="0"/>
              <a:t>로 </a:t>
            </a:r>
            <a:r>
              <a:rPr lang="en-US" altLang="ko-KR" dirty="0"/>
              <a:t>checkout</a:t>
            </a:r>
            <a:r>
              <a:rPr lang="ko-KR" altLang="en-US" dirty="0"/>
              <a:t>하고자 할 때</a:t>
            </a:r>
            <a:endParaRPr lang="en-US" altLang="ko-KR" dirty="0"/>
          </a:p>
          <a:p>
            <a:r>
              <a:rPr lang="ko-KR" altLang="en-US" dirty="0"/>
              <a:t>작업하던 내용</a:t>
            </a:r>
            <a:r>
              <a:rPr lang="en-US" altLang="ko-KR" dirty="0"/>
              <a:t>(working directory</a:t>
            </a:r>
            <a:r>
              <a:rPr lang="ko-KR" altLang="en-US" dirty="0"/>
              <a:t>의 내용</a:t>
            </a:r>
            <a:r>
              <a:rPr lang="en-US" altLang="ko-KR" dirty="0"/>
              <a:t>)</a:t>
            </a:r>
            <a:r>
              <a:rPr lang="ko-KR" altLang="en-US" dirty="0"/>
              <a:t>을 감춘다</a:t>
            </a:r>
            <a:endParaRPr lang="en-US" altLang="ko-KR" dirty="0"/>
          </a:p>
          <a:p>
            <a:r>
              <a:rPr lang="en-US" altLang="ko-KR" dirty="0"/>
              <a:t>Git stash </a:t>
            </a:r>
            <a:r>
              <a:rPr lang="ko-KR" altLang="en-US" dirty="0"/>
              <a:t>혹은 </a:t>
            </a:r>
            <a:r>
              <a:rPr lang="en-US" altLang="ko-KR" dirty="0"/>
              <a:t>git stash –save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Working directory</a:t>
            </a:r>
            <a:r>
              <a:rPr lang="ko-KR" altLang="en-US" dirty="0"/>
              <a:t>와 </a:t>
            </a:r>
            <a:r>
              <a:rPr lang="en-US" altLang="ko-KR" dirty="0"/>
              <a:t>index</a:t>
            </a:r>
            <a:r>
              <a:rPr lang="ko-KR" altLang="en-US" dirty="0"/>
              <a:t>에 있는 변경사항들이</a:t>
            </a:r>
            <a:r>
              <a:rPr lang="en-US" altLang="ko-KR" dirty="0"/>
              <a:t> </a:t>
            </a:r>
            <a:r>
              <a:rPr lang="ko-KR" altLang="en-US" dirty="0"/>
              <a:t>저장되었다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3531CA-9948-4AF9-A339-6D5C0791B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2238"/>
            <a:ext cx="8063753" cy="10836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BFE85A-F8B1-41F0-8046-7EEE98EB0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25141"/>
            <a:ext cx="64389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257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E5E1-B5B0-4F35-B9AD-FB2B8848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B3FE8-6D39-4E50-A6FA-D8204F936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Git stash apply</a:t>
            </a:r>
          </a:p>
          <a:p>
            <a:pPr lvl="1"/>
            <a:r>
              <a:rPr lang="ko-KR" altLang="en-US" dirty="0"/>
              <a:t>가장 최신 </a:t>
            </a:r>
            <a:r>
              <a:rPr lang="en-US" altLang="ko-KR" dirty="0"/>
              <a:t>stash</a:t>
            </a:r>
            <a:r>
              <a:rPr lang="ko-KR" altLang="en-US" dirty="0"/>
              <a:t>가 적용된다</a:t>
            </a:r>
            <a:r>
              <a:rPr lang="en-US" altLang="ko-KR" dirty="0"/>
              <a:t>. (</a:t>
            </a:r>
            <a:r>
              <a:rPr lang="ko-KR" altLang="en-US" dirty="0"/>
              <a:t>리스트에서 삭제되지는 않는다</a:t>
            </a:r>
            <a:r>
              <a:rPr lang="en-US" altLang="ko-KR" dirty="0"/>
              <a:t>.)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1EE7FC-AFE0-43B6-B6FF-37107C4A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4053"/>
            <a:ext cx="10515600" cy="257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660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9B6FD-E91D-4B24-B4CD-528DAE0D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08F82-B224-4E60-8CAD-F70F261F9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stash list</a:t>
            </a:r>
          </a:p>
          <a:p>
            <a:pPr lvl="1"/>
            <a:r>
              <a:rPr lang="en-US" altLang="ko-KR" dirty="0"/>
              <a:t>Stash</a:t>
            </a:r>
            <a:r>
              <a:rPr lang="ko-KR" altLang="en-US" dirty="0"/>
              <a:t>는 명시적으로 삭제하지 않는 이상 항상 남아있다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이 가장 최근에 저장한 </a:t>
            </a:r>
            <a:r>
              <a:rPr lang="en-US" altLang="ko-KR" dirty="0"/>
              <a:t>stash</a:t>
            </a:r>
            <a:r>
              <a:rPr lang="ko-KR" altLang="en-US" dirty="0"/>
              <a:t>를 의미한다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16372E-7C42-4EF3-9052-5D9FD1EA1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5771"/>
            <a:ext cx="65246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69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724B3-24A7-4E0A-8ADA-34BE1DF3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stash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73198-634E-476F-9CA6-CE0BF4926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stash </a:t>
            </a:r>
            <a:r>
              <a:rPr lang="en-US" altLang="ko-KR" dirty="0" err="1"/>
              <a:t>dorp</a:t>
            </a:r>
            <a:endParaRPr lang="en-US" altLang="ko-KR" dirty="0"/>
          </a:p>
          <a:p>
            <a:pPr lvl="1"/>
            <a:r>
              <a:rPr lang="ko-KR" altLang="en-US" dirty="0"/>
              <a:t>가장 최신의 </a:t>
            </a:r>
            <a:r>
              <a:rPr lang="en-US" altLang="ko-KR" dirty="0"/>
              <a:t>stash</a:t>
            </a:r>
            <a:r>
              <a:rPr lang="ko-KR" altLang="en-US" dirty="0"/>
              <a:t>를 지운다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5E3E94-D380-448C-A922-9F074460E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0350"/>
            <a:ext cx="6486525" cy="95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560D5A-CD93-45B5-B691-8FC0100F63AB}"/>
              </a:ext>
            </a:extLst>
          </p:cNvPr>
          <p:cNvSpPr txBox="1"/>
          <p:nvPr/>
        </p:nvSpPr>
        <p:spPr>
          <a:xfrm>
            <a:off x="838200" y="4001294"/>
            <a:ext cx="480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Stash</a:t>
            </a:r>
            <a:r>
              <a:rPr lang="ko-KR" altLang="en-US" dirty="0"/>
              <a:t>가 하나로 줄어든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5322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0E4D9-68A5-4F1F-BAD1-D0379B65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stash Apply</a:t>
            </a:r>
            <a:r>
              <a:rPr lang="ko-KR" altLang="en-US" dirty="0"/>
              <a:t>하면서 </a:t>
            </a:r>
            <a:r>
              <a:rPr lang="en-US" altLang="ko-KR" dirty="0"/>
              <a:t>drop</a:t>
            </a:r>
            <a:r>
              <a:rPr lang="ko-KR" altLang="en-US" dirty="0"/>
              <a:t>하는 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E5C5B-F8B4-485C-A7FC-8BBE0D54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git stash apply; git stash drop</a:t>
            </a:r>
          </a:p>
          <a:p>
            <a:endParaRPr lang="en-US" altLang="ko-KR" dirty="0"/>
          </a:p>
          <a:p>
            <a:r>
              <a:rPr lang="en-US" altLang="ko-KR" dirty="0"/>
              <a:t>2) git stash pop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A61D3B-E05B-49D6-88A6-3B8FADD11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429000"/>
            <a:ext cx="8888506" cy="17997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E3D79D-C908-4DA9-B587-32829F626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500688"/>
            <a:ext cx="6438900" cy="676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41749C-E013-466D-8761-40A5E6B9B5C8}"/>
              </a:ext>
            </a:extLst>
          </p:cNvPr>
          <p:cNvSpPr txBox="1"/>
          <p:nvPr/>
        </p:nvSpPr>
        <p:spPr>
          <a:xfrm>
            <a:off x="7530353" y="5775004"/>
            <a:ext cx="382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깔</a:t>
            </a:r>
            <a:r>
              <a:rPr lang="en-US" altLang="ko-KR" dirty="0"/>
              <a:t>-</a:t>
            </a:r>
            <a:r>
              <a:rPr lang="ko-KR" altLang="en-US" dirty="0"/>
              <a:t>끔</a:t>
            </a:r>
          </a:p>
        </p:txBody>
      </p:sp>
    </p:spTree>
    <p:extLst>
      <p:ext uri="{BB962C8B-B14F-4D97-AF65-F5344CB8AC3E}">
        <p14:creationId xmlns:p14="http://schemas.microsoft.com/office/powerpoint/2010/main" val="38943076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나머지 용어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3784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0B1C-C38E-4751-BDF7-F3581A02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remote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730A3-F431-40FC-94DD-CCC1DF75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3814D6-EC84-471F-873D-8EDCC7ED6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2990850"/>
            <a:ext cx="120205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542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823AD-9F4C-43E0-AA4B-0FB46D77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3238F-D28C-430A-A34F-F6EFEA509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557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77CE3-AC82-4BBD-BF55-C65491CE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A6C01D-9A87-48AF-8B3C-CD7F54EB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리모트</a:t>
            </a:r>
            <a:r>
              <a:rPr lang="ko-KR" altLang="en-US" dirty="0"/>
              <a:t> 저장소에서 처음으로 </a:t>
            </a:r>
            <a:r>
              <a:rPr lang="en-US" altLang="ko-KR" dirty="0"/>
              <a:t>git </a:t>
            </a:r>
            <a:r>
              <a:rPr lang="ko-KR" altLang="en-US"/>
              <a:t>저장소를 다운받는 것</a:t>
            </a:r>
          </a:p>
        </p:txBody>
      </p:sp>
    </p:spTree>
    <p:extLst>
      <p:ext uri="{BB962C8B-B14F-4D97-AF65-F5344CB8AC3E}">
        <p14:creationId xmlns:p14="http://schemas.microsoft.com/office/powerpoint/2010/main" val="217605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B44D7-37D7-4FA3-BA31-DDC0CF1E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add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945B70-8647-43A7-BC35-A7C9F926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4748210"/>
            <a:ext cx="10925175" cy="119062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7489EEB-26EB-4FBF-B56B-1697D950B7C8}"/>
              </a:ext>
            </a:extLst>
          </p:cNvPr>
          <p:cNvSpPr txBox="1">
            <a:spLocks/>
          </p:cNvSpPr>
          <p:nvPr/>
        </p:nvSpPr>
        <p:spPr>
          <a:xfrm>
            <a:off x="838200" y="1673035"/>
            <a:ext cx="10515600" cy="307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프로젝트를 진행할 때</a:t>
            </a:r>
            <a:r>
              <a:rPr lang="en-US" altLang="ko-KR" dirty="0"/>
              <a:t>, </a:t>
            </a:r>
            <a:r>
              <a:rPr lang="ko-KR" altLang="en-US" dirty="0"/>
              <a:t>프로젝트에 임시적으로 필요한 파일은 버전관리 할 필요가 없고</a:t>
            </a:r>
            <a:r>
              <a:rPr lang="en-US" altLang="ko-KR" dirty="0"/>
              <a:t>, </a:t>
            </a:r>
            <a:r>
              <a:rPr lang="ko-KR" altLang="en-US" dirty="0"/>
              <a:t>이러한 파일들을 버전관리에서 배제하기 위해서 관리해야 하는 파일이 무엇인지 </a:t>
            </a:r>
            <a:r>
              <a:rPr lang="en-US" altLang="ko-KR" dirty="0"/>
              <a:t>git</a:t>
            </a:r>
            <a:r>
              <a:rPr lang="ko-KR" altLang="en-US" dirty="0"/>
              <a:t>에게 명확하게 알려줘야 한다</a:t>
            </a:r>
            <a:r>
              <a:rPr lang="en-US" altLang="ko-KR" dirty="0"/>
              <a:t>. 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선택적으로 파일을 버전에 포함시키기 위한 것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관리해야 하는 파일은 </a:t>
            </a:r>
            <a:r>
              <a:rPr lang="en-US" altLang="ko-KR" dirty="0"/>
              <a:t>add </a:t>
            </a:r>
            <a:r>
              <a:rPr lang="ko-KR" altLang="en-US" dirty="0"/>
              <a:t>명령을 통해 </a:t>
            </a:r>
            <a:r>
              <a:rPr lang="en-US" altLang="ko-KR" dirty="0"/>
              <a:t>git</a:t>
            </a:r>
            <a:r>
              <a:rPr lang="ko-KR" altLang="en-US" dirty="0"/>
              <a:t>이 명확하게 이 파일을 추적하도록 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331734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24581-4D64-443F-987E-5DBC777E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67A83-AF4E-4C59-8571-1AD95CA9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23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DA4C8-FE96-4786-9713-E63E8A7C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add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E05AD3C-4FA0-401C-A46A-DA210B5AEC89}"/>
              </a:ext>
            </a:extLst>
          </p:cNvPr>
          <p:cNvSpPr txBox="1">
            <a:spLocks/>
          </p:cNvSpPr>
          <p:nvPr/>
        </p:nvSpPr>
        <p:spPr>
          <a:xfrm>
            <a:off x="838200" y="2008093"/>
            <a:ext cx="10515600" cy="307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F1.txt </a:t>
            </a:r>
            <a:r>
              <a:rPr lang="ko-KR" altLang="en-US" dirty="0"/>
              <a:t>파일을 </a:t>
            </a:r>
            <a:r>
              <a:rPr lang="en-US" altLang="ko-KR" dirty="0"/>
              <a:t>add </a:t>
            </a:r>
            <a:r>
              <a:rPr lang="ko-KR" altLang="en-US" dirty="0"/>
              <a:t>했으므로 </a:t>
            </a:r>
            <a:r>
              <a:rPr lang="en-US" altLang="ko-KR" dirty="0"/>
              <a:t>git status</a:t>
            </a:r>
            <a:r>
              <a:rPr lang="ko-KR" altLang="en-US" dirty="0"/>
              <a:t>했을 때 </a:t>
            </a:r>
            <a:r>
              <a:rPr lang="en-US" altLang="ko-KR" dirty="0"/>
              <a:t>new file</a:t>
            </a:r>
            <a:r>
              <a:rPr lang="ko-KR" altLang="en-US" dirty="0"/>
              <a:t>이라 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B79A0C-D86B-4E25-A471-61F873D3E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2644585"/>
            <a:ext cx="84105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1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8B1-E76F-4FE5-9813-B36F73355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버전 만들기</a:t>
            </a:r>
            <a:r>
              <a:rPr lang="en-US" altLang="ko-KR" dirty="0"/>
              <a:t>(commit)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F9A10-CA4A-4240-8C7A-14EECC186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37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62386-7604-4C6C-A715-4E51EAFD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A6844-A219-4DE8-A807-61BDF7FA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완결된 상태의 작업</a:t>
            </a:r>
            <a:endParaRPr lang="en-US" altLang="ko-KR" dirty="0"/>
          </a:p>
          <a:p>
            <a:r>
              <a:rPr lang="ko-KR" altLang="en-US" dirty="0" err="1"/>
              <a:t>의미있는</a:t>
            </a:r>
            <a:r>
              <a:rPr lang="ko-KR" altLang="en-US" dirty="0"/>
              <a:t> 변화</a:t>
            </a:r>
          </a:p>
        </p:txBody>
      </p:sp>
    </p:spTree>
    <p:extLst>
      <p:ext uri="{BB962C8B-B14F-4D97-AF65-F5344CB8AC3E}">
        <p14:creationId xmlns:p14="http://schemas.microsoft.com/office/powerpoint/2010/main" val="82415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1190</Words>
  <Application>Microsoft Office PowerPoint</Application>
  <PresentationFormat>와이드스크린</PresentationFormat>
  <Paragraphs>205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3" baseType="lpstr">
      <vt:lpstr>맑은 고딕</vt:lpstr>
      <vt:lpstr>Arial</vt:lpstr>
      <vt:lpstr>Office 테마</vt:lpstr>
      <vt:lpstr>지옥에서 온 Git</vt:lpstr>
      <vt:lpstr>저장소 만들기</vt:lpstr>
      <vt:lpstr>Git init</vt:lpstr>
      <vt:lpstr>Git이 관리할 대상으로 파일 등록</vt:lpstr>
      <vt:lpstr>Git status</vt:lpstr>
      <vt:lpstr>Git add</vt:lpstr>
      <vt:lpstr>Git add</vt:lpstr>
      <vt:lpstr>버전 만들기(commit)</vt:lpstr>
      <vt:lpstr>버전?</vt:lpstr>
      <vt:lpstr>버전 메시지(커밋 메시지)</vt:lpstr>
      <vt:lpstr>Git log</vt:lpstr>
      <vt:lpstr>연습1_f1.txt</vt:lpstr>
      <vt:lpstr>연습2_f2.txt를 생성하고 커밋하기</vt:lpstr>
      <vt:lpstr>Storage area</vt:lpstr>
      <vt:lpstr>Commit 이전에 add를 하는 이유</vt:lpstr>
      <vt:lpstr>변경사항 확인하기 (log&amp;diff)</vt:lpstr>
      <vt:lpstr>Git log –p 옵션</vt:lpstr>
      <vt:lpstr>Git commit [id]</vt:lpstr>
      <vt:lpstr>Git diff</vt:lpstr>
      <vt:lpstr>과거의 버전으로 돌아가기 (reset)</vt:lpstr>
      <vt:lpstr>Git reset</vt:lpstr>
      <vt:lpstr>Git revert</vt:lpstr>
      <vt:lpstr>명령의 빈도와 메뉴얼 보는 방법</vt:lpstr>
      <vt:lpstr>Git commit 옵션</vt:lpstr>
      <vt:lpstr>Git의 혁신 - branch</vt:lpstr>
      <vt:lpstr>Git branch</vt:lpstr>
      <vt:lpstr>Branch 만들기</vt:lpstr>
      <vt:lpstr>Git branch [branch name]</vt:lpstr>
      <vt:lpstr>Git checkout [branch name]</vt:lpstr>
      <vt:lpstr>Git checkout [branch name]</vt:lpstr>
      <vt:lpstr>Branch 정보확인</vt:lpstr>
      <vt:lpstr>Git log 옵션</vt:lpstr>
      <vt:lpstr>Git log 옵션</vt:lpstr>
      <vt:lpstr>Git log 옵션</vt:lpstr>
      <vt:lpstr>Git log [branch1]..[branch2]</vt:lpstr>
      <vt:lpstr>Git diff [branch1]..[branch2]</vt:lpstr>
      <vt:lpstr>Branch 병합</vt:lpstr>
      <vt:lpstr>Git merge [병합할 branch]</vt:lpstr>
      <vt:lpstr>Branch 수련</vt:lpstr>
      <vt:lpstr>Merge의 두 가지 방식</vt:lpstr>
      <vt:lpstr>Merge의 두 가지 방식</vt:lpstr>
      <vt:lpstr>Branch 병합 시 충돌해결</vt:lpstr>
      <vt:lpstr>Conflict가 발생하는 경우</vt:lpstr>
      <vt:lpstr>Conflict가 발생하지 않는 경우</vt:lpstr>
      <vt:lpstr>Conflict가 발생하는 경우</vt:lpstr>
      <vt:lpstr>Conflict가 발생하는 경우</vt:lpstr>
      <vt:lpstr>이 충돌을 해결하자!</vt:lpstr>
      <vt:lpstr>이 충돌을 해결하자!</vt:lpstr>
      <vt:lpstr>이 충돌을 해결하자!</vt:lpstr>
      <vt:lpstr>stash</vt:lpstr>
      <vt:lpstr>Git stash</vt:lpstr>
      <vt:lpstr>Git stash</vt:lpstr>
      <vt:lpstr>Git stash</vt:lpstr>
      <vt:lpstr>Git stash</vt:lpstr>
      <vt:lpstr>Git stash Apply하면서 drop하는 법</vt:lpstr>
      <vt:lpstr>나머지 용어 정리</vt:lpstr>
      <vt:lpstr>Git remote</vt:lpstr>
      <vt:lpstr>Git push</vt:lpstr>
      <vt:lpstr>clone</vt:lpstr>
      <vt:lpstr>pull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저장소 만들기</dc:title>
  <dc:creator>morned270</dc:creator>
  <cp:lastModifiedBy> </cp:lastModifiedBy>
  <cp:revision>181</cp:revision>
  <dcterms:created xsi:type="dcterms:W3CDTF">2019-09-20T06:02:19Z</dcterms:created>
  <dcterms:modified xsi:type="dcterms:W3CDTF">2019-09-21T20:12:53Z</dcterms:modified>
</cp:coreProperties>
</file>