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1" r:id="rId2"/>
    <p:sldId id="257" r:id="rId3"/>
    <p:sldId id="259" r:id="rId4"/>
    <p:sldId id="293" r:id="rId5"/>
    <p:sldId id="299" r:id="rId6"/>
    <p:sldId id="262" r:id="rId7"/>
    <p:sldId id="285" r:id="rId8"/>
    <p:sldId id="316" r:id="rId9"/>
    <p:sldId id="305" r:id="rId10"/>
    <p:sldId id="310" r:id="rId11"/>
    <p:sldId id="315" r:id="rId12"/>
    <p:sldId id="31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11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4F27A-5A60-45DB-BAE2-E43934C03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D486E2-A4B8-4CA5-A6C7-9F61EEE94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D2A-A068-4555-972B-0253E1DD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5FC9F-0484-4249-904D-77453028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0A03D-3E72-4ED3-B5F7-97F44EE5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19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5E6C3BF-240D-44B2-B6E9-6B8BCA94ED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A0D37-F410-422F-A19A-009A10F053B7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07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89F6F-3F01-486E-AB7E-0F29456A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BC465-882C-4451-BC77-583216B4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8F35A-02B4-43A8-BE81-975FE41E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3B8EB-EE6B-44B6-87CC-5B7498C5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86EE5-720E-40FD-A31A-0114545D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7C35F-023D-43DE-996E-2FD59EAE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95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20619-118B-45D6-9B72-88F47E71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25920C-5C6D-4AB3-8C86-13E1AE9F5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D3FE2-1958-4307-880C-CDA922849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E45D6-2203-445C-BBFE-4C52A3E0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EF8E3-E2A6-4D02-B366-428EB14A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7E2D4-F15E-4CCB-A904-DB5A6A9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1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DFF4D-74C5-4A8F-A4DB-36EAF1C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1AE9C-DA01-4E83-B8FF-E47A497D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F46F4-AA10-44D9-9744-E571844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9DD27-6563-4F15-9452-E703E972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322FE-9472-4C0B-9661-028898DA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07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2CCF49-B7DF-4858-B1A2-BC17DB5C5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0EFA2-101E-46F3-B311-AF8A705E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79A93-0FE3-4316-80DE-B2A06D5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5D3D2-E036-4638-9978-14824ABD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68F3D-7B74-4736-8957-E7228803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8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7905-A7E4-4B7F-B181-77149C6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883A1-C37F-44D0-94FC-18F320A6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CF9B0-08BD-4BF8-B435-7DAF7FA7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43FBF-9446-4679-8A86-5A09CD8F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9E10C-700D-4C32-B183-1144091F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86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83F4A-FFCB-49AB-8F19-AB605507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75514-8705-48D1-B364-1BED9D61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A5A26-2F64-4F3E-9FAF-4585602C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FC25E-69E4-492F-BFC9-C294750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E24F-192E-4058-A6E2-E8F171BD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11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4F297-8CB3-4FEE-AE9B-92846113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4DC94-2CF2-45A0-BFB9-520DB093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9BF7AE-8437-4CA9-85A9-77DF67B4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06EFA-029A-49CD-8951-A7F39E00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F729C-3ACD-4B96-A5F3-A3779F6B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E25F61-2CE3-468F-A6D6-9A1E8FA9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85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B6C5-9B8E-4682-B20B-57DC69A8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22744-C61F-48A7-92BD-1D66E59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DD622-8543-4682-BA67-5F68A520D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A4398A-6C75-4BEF-B442-F706BB4C5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23B71C-87B3-4475-9B09-33B13E998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8EB855-2A6C-4AB8-8005-EF430414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1B4007-B728-4290-B8F7-49BB76F5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775B8-4718-4BF9-9829-3C2F4978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99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4F7C3-0B9F-4630-97EA-A03B6314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1F910E-436D-4AFA-B41C-1D4EDF6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85397-EDF6-4CBE-8969-D58D58B3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46B52C-8241-4B72-A89A-9A2B3A02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57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4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CD79C4-A7AF-419E-B33F-9C478B23F256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CF095-D485-4298-AD8D-EEA347EC30EC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93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5E6C3BF-240D-44B2-B6E9-6B8BCA94ED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CD79C4-A7AF-419E-B33F-9C478B23F256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A0D37-F410-422F-A19A-009A10F053B7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58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19E820-297B-4E7A-AD9E-8634E7EF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BB5EC-44B3-4634-AAD1-49D244F6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18D3C-048D-4ECB-A1F7-B9AF9E96E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B1A7-905A-4A11-946A-1796F4F937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4397-3775-4DE7-8053-A4FD576F5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1BEC1-B2D2-49D8-9F37-C53D11401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ABD17-8FF2-4B1E-8AE1-272454E79343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17.png"  /><Relationship Id="rId3" Type="http://schemas.openxmlformats.org/officeDocument/2006/relationships/image" Target="../media/image16.png"  /><Relationship Id="rId4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16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6.png"  /><Relationship Id="rId3" Type="http://schemas.openxmlformats.org/officeDocument/2006/relationships/image" Target="../media/image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9259" y="2860656"/>
            <a:ext cx="8812530" cy="9093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2022</a:t>
            </a:r>
            <a:r>
              <a:rPr lang="ko-KR" altLang="en-US" sz="5400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년 </a:t>
            </a:r>
            <a:r>
              <a:rPr lang="en-US" altLang="ko-KR" sz="5400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2</a:t>
            </a:r>
            <a:r>
              <a:rPr lang="ko-KR" altLang="en-US" sz="5400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학기 자바 텀 프로젝트</a:t>
            </a:r>
            <a:endParaRPr lang="ko-KR" altLang="en-US" sz="5400" spc="-30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80916" y="1452880"/>
            <a:ext cx="4830168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80916" y="5374640"/>
            <a:ext cx="4830168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435" y="4401820"/>
            <a:ext cx="207835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100" spc="-150">
                <a:solidFill>
                  <a:schemeClr val="bg1"/>
                </a:solidFill>
              </a:rPr>
              <a:t>20195128</a:t>
            </a:r>
            <a:r>
              <a:rPr lang="ko-KR" altLang="en-US" sz="2100" spc="-150">
                <a:solidFill>
                  <a:schemeClr val="bg1"/>
                </a:solidFill>
              </a:rPr>
              <a:t>  윤주원</a:t>
            </a:r>
            <a:endParaRPr lang="ko-KR" altLang="en-US" sz="2100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pct30">
          <a:fgClr>
            <a:schemeClr val="accent1"/>
          </a:fgClr>
          <a:bgClr>
            <a:srgbClr val="6c2fa4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8427" y="397679"/>
            <a:ext cx="4470863" cy="6005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주요 코드</a:t>
            </a:r>
            <a:r>
              <a:rPr lang="en-US" altLang="ko-KR" sz="34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 타임 리스너</a:t>
            </a:r>
            <a:endParaRPr lang="ko-KR" altLang="en-US" sz="3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 2,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78428" y="954720"/>
            <a:ext cx="1232362" cy="2625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자바 텀 프로젝트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991" y="1732731"/>
            <a:ext cx="4705483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9969" y="4234470"/>
            <a:ext cx="3261362" cy="1157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몬스터의 움직임과 벽 충돌 시 튕김을 나타냈습니다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 그리고 몬스터와 충돌시  몬스터를 제거하고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life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를 감소하며 감소할 때마다 보스가 등장하도록 했으며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life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이 되거나 보스에 닿으면 게임이 끝나도록 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9810" y="4273064"/>
            <a:ext cx="259080" cy="3637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95999" y="1732731"/>
            <a:ext cx="5421350" cy="4526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65270" y="1897671"/>
            <a:ext cx="4883946" cy="3062657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9173" y="1903549"/>
            <a:ext cx="3839870" cy="188233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70800" y="5066109"/>
            <a:ext cx="4862178" cy="15769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pct30">
          <a:fgClr>
            <a:schemeClr val="accent1"/>
          </a:fgClr>
          <a:bgClr>
            <a:srgbClr val="6c2fa4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8427" y="397679"/>
            <a:ext cx="3089738" cy="6005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주요 코드</a:t>
            </a:r>
            <a:r>
              <a:rPr lang="en-US" altLang="ko-KR" sz="34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 충돌</a:t>
            </a:r>
            <a:endParaRPr lang="ko-KR" altLang="en-US" sz="3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 2,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78428" y="954720"/>
            <a:ext cx="1232362" cy="2625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자바 텀 프로젝트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991" y="1732731"/>
            <a:ext cx="4705483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9968" y="4383695"/>
            <a:ext cx="3142300" cy="1157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두가지 충돌 코드를 구현해봤습니다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위 코드는 네모끼리의 충돌이고 아래 코드는 실습시간 때 했건 거리 구하는 공식을 이용하여 구현했습니다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>
              <a:defRPr/>
            </a:pP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95999" y="1732731"/>
            <a:ext cx="5421350" cy="26509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9173" y="1903549"/>
            <a:ext cx="3839870" cy="188233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1160" y="1908451"/>
            <a:ext cx="5132012" cy="856600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5337969" y="5348683"/>
            <a:ext cx="615155" cy="57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991660" y="4786510"/>
            <a:ext cx="1529495" cy="1230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9" name="가로 글상자 68"/>
          <p:cNvSpPr txBox="1"/>
          <p:nvPr/>
        </p:nvSpPr>
        <p:spPr>
          <a:xfrm>
            <a:off x="8216465" y="4483894"/>
            <a:ext cx="972344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(x2,y2)</a:t>
            </a:r>
            <a:endParaRPr lang="en-US" altLang="ko-KR"/>
          </a:p>
        </p:txBody>
      </p:sp>
      <p:sp>
        <p:nvSpPr>
          <p:cNvPr id="70" name="가로 글상자 69"/>
          <p:cNvSpPr txBox="1"/>
          <p:nvPr/>
        </p:nvSpPr>
        <p:spPr>
          <a:xfrm>
            <a:off x="9800429" y="4503737"/>
            <a:ext cx="1488282" cy="35925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(x2+width,y2)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71" name="가로 글상자 70"/>
          <p:cNvSpPr txBox="1"/>
          <p:nvPr/>
        </p:nvSpPr>
        <p:spPr>
          <a:xfrm>
            <a:off x="9317831" y="6067028"/>
            <a:ext cx="2331640" cy="35925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(x2+width,y2+height)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7695253" y="6071539"/>
            <a:ext cx="1637109" cy="35885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(x2,y2+height)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4498181" y="4965302"/>
            <a:ext cx="972344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(x1,y1)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75" name="가로 글상자 74"/>
          <p:cNvSpPr txBox="1"/>
          <p:nvPr/>
        </p:nvSpPr>
        <p:spPr>
          <a:xfrm>
            <a:off x="5632843" y="4945457"/>
            <a:ext cx="1488282" cy="36560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(x1+width,y1)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3850479" y="5934865"/>
            <a:ext cx="1637109" cy="35925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(x1,y1+height)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5524898" y="5915024"/>
            <a:ext cx="2331640" cy="36718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(x1+width,y1+height)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71627" y="3098300"/>
            <a:ext cx="5085929" cy="1054995"/>
          </a:xfrm>
          <a:prstGeom prst="rect">
            <a:avLst/>
          </a:prstGeom>
        </p:spPr>
      </p:pic>
      <p:cxnSp>
        <p:nvCxnSpPr>
          <p:cNvPr id="79" name="구부러진 연결선 78"/>
          <p:cNvCxnSpPr>
            <a:stCxn id="64" idx="1"/>
          </p:cNvCxnSpPr>
          <p:nvPr/>
        </p:nvCxnSpPr>
        <p:spPr>
          <a:xfrm rot="10800000" flipV="1">
            <a:off x="5540374" y="2336751"/>
            <a:ext cx="720786" cy="240689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70000">
                  <a:srgbClr val="7b33a3">
                    <a:alpha val="80000"/>
                  </a:srgbClr>
                </a:gs>
                <a:gs pos="30000">
                  <a:srgbClr val="8f38a4">
                    <a:alpha val="80000"/>
                  </a:srgbClr>
                </a:gs>
                <a:gs pos="100000">
                  <a:srgbClr val="5429a8">
                    <a:alpha val="90000"/>
                  </a:srgbClr>
                </a:gs>
                <a:gs pos="0">
                  <a:schemeClr val="accent4">
                    <a:lumMod val="60000"/>
                    <a:lumOff val="40000"/>
                    <a:alpha val="9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705" y="2934810"/>
              <a:ext cx="256222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>
                  <a:solidFill>
                    <a:schemeClr val="bg1"/>
                  </a:solidFill>
                </a:rPr>
                <a:t>감사합니다</a:t>
              </a:r>
              <a:r>
                <a:rPr lang="en-US" altLang="ko-KR" sz="3600">
                  <a:solidFill>
                    <a:schemeClr val="bg1"/>
                  </a:solidFill>
                </a:rPr>
                <a:t>.</a:t>
              </a:r>
              <a:endParaRPr lang="en-US" altLang="ko-KR" sz="360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724356" y="2733040"/>
              <a:ext cx="1775004" cy="0"/>
            </a:xfrm>
            <a:prstGeom prst="line">
              <a:avLst/>
            </a:prstGeom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70000">
                <a:srgbClr val="7b33a3">
                  <a:alpha val="90000"/>
                </a:srgbClr>
              </a:gs>
              <a:gs pos="30000">
                <a:srgbClr val="8f38a4">
                  <a:alpha val="90000"/>
                </a:srgbClr>
              </a:gs>
              <a:gs pos="100000">
                <a:srgbClr val="5429a8">
                  <a:alpha val="90000"/>
                </a:srgbClr>
              </a:gs>
              <a:gs pos="0">
                <a:schemeClr val="accent4">
                  <a:lumMod val="60000"/>
                  <a:lumOff val="40000"/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265832" y="1696720"/>
            <a:ext cx="4830168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83360" y="944880"/>
            <a:ext cx="102463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bg1"/>
                </a:solidFill>
              </a:rPr>
              <a:t>목차</a:t>
            </a:r>
            <a:endParaRPr lang="ko-KR" altLang="en-US" sz="360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483360" y="2397760"/>
            <a:ext cx="2980055" cy="523220"/>
            <a:chOff x="1483360" y="2153920"/>
            <a:chExt cx="2980055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1483360" y="215392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1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81279" y="2153920"/>
              <a:ext cx="238213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>
                  <a:solidFill>
                    <a:schemeClr val="bg1"/>
                  </a:solidFill>
                </a:rPr>
                <a:t>슈팅게임 설명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 rot="0">
            <a:off x="1483360" y="3614450"/>
            <a:ext cx="2294255" cy="523220"/>
            <a:chOff x="1483360" y="2153920"/>
            <a:chExt cx="2294255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1483360" y="215392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2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1279" y="2153920"/>
              <a:ext cx="169633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>
                  <a:solidFill>
                    <a:schemeClr val="bg1"/>
                  </a:solidFill>
                </a:rPr>
                <a:t>주요 코드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0">
            <a:off x="-9497" y="0"/>
            <a:ext cx="12210994" cy="6858000"/>
            <a:chOff x="-9497" y="0"/>
            <a:chExt cx="12210994" cy="6858000"/>
          </a:xfrm>
        </p:grpSpPr>
        <p:grpSp>
          <p:nvGrpSpPr>
            <p:cNvPr id="12" name="그룹 11"/>
            <p:cNvGrpSpPr/>
            <p:nvPr/>
          </p:nvGrpSpPr>
          <p:grpSpPr>
            <a:xfrm rot="0">
              <a:off x="-9497" y="0"/>
              <a:ext cx="12210994" cy="6858000"/>
              <a:chOff x="0" y="0"/>
              <a:chExt cx="121920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70000">
                    <a:srgbClr val="7b33a3">
                      <a:alpha val="80000"/>
                    </a:srgbClr>
                  </a:gs>
                  <a:gs pos="30000">
                    <a:srgbClr val="8f38a4">
                      <a:alpha val="80000"/>
                    </a:srgbClr>
                  </a:gs>
                  <a:gs pos="100000">
                    <a:srgbClr val="5429a8">
                      <a:alpha val="90000"/>
                    </a:srgbClr>
                  </a:gs>
                  <a:gs pos="0">
                    <a:schemeClr val="accent4">
                      <a:lumMod val="60000"/>
                      <a:lumOff val="40000"/>
                      <a:alpha val="9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53439" y="3361451"/>
                <a:ext cx="312749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3600">
                    <a:solidFill>
                      <a:schemeClr val="bg1"/>
                    </a:solidFill>
                  </a:rPr>
                  <a:t>슈팅 게임 설명</a:t>
                </a:r>
                <a:endParaRPr lang="ko-KR" altLang="en-US" sz="36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724356" y="2733040"/>
                <a:ext cx="1775004" cy="0"/>
              </a:xfrm>
              <a:prstGeom prst="line">
                <a:avLst/>
              </a:prstGeom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853440" y="2865120"/>
                <a:ext cx="91582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Part 1, 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0032313" y="6588607"/>
              <a:ext cx="2169184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r">
                <a:defRPr/>
              </a:pPr>
              <a:r>
                <a:rPr lang="en-US" altLang="ko-KR" sz="900">
                  <a:solidFill>
                    <a:schemeClr val="bg1"/>
                  </a:solidFill>
                </a:rPr>
                <a:t>ⓒSaebyeol Yu.</a:t>
              </a:r>
              <a:r>
                <a:rPr lang="ko-KR" altLang="en-US" sz="900">
                  <a:solidFill>
                    <a:schemeClr val="bg1"/>
                  </a:solidFill>
                </a:rPr>
                <a:t> </a:t>
              </a:r>
              <a:r>
                <a:rPr lang="en-US" altLang="ko-KR" sz="900">
                  <a:solidFill>
                    <a:schemeClr val="bg1"/>
                  </a:solidFill>
                </a:rPr>
                <a:t>Saebyeol’s</a:t>
              </a:r>
              <a:r>
                <a:rPr lang="ko-KR" altLang="en-US" sz="900">
                  <a:solidFill>
                    <a:schemeClr val="bg1"/>
                  </a:solidFill>
                </a:rPr>
                <a:t> </a:t>
              </a:r>
              <a:r>
                <a:rPr lang="en-US" altLang="ko-KR" sz="900">
                  <a:solidFill>
                    <a:schemeClr val="bg1"/>
                  </a:solidFill>
                </a:rPr>
                <a:t>PowerPoint</a:t>
              </a:r>
              <a:endParaRPr lang="ko-KR" altLang="en-US" sz="9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pct30">
          <a:fgClr>
            <a:schemeClr val="accent1"/>
          </a:fgClr>
          <a:bgClr>
            <a:srgbClr val="6c2fa4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8428" y="397679"/>
            <a:ext cx="2965912" cy="6005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슈팅 게임 설명</a:t>
            </a:r>
            <a:endParaRPr lang="ko-KR" altLang="en-US" sz="3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8428" y="954720"/>
            <a:ext cx="1232362" cy="2625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자바 텀 프로젝트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 1,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4559" y="1814303"/>
            <a:ext cx="4320540" cy="3059886"/>
          </a:xfrm>
          <a:prstGeom prst="rect">
            <a:avLst/>
          </a:prstGeom>
        </p:spPr>
      </p:pic>
      <p:sp>
        <p:nvSpPr>
          <p:cNvPr id="118" name="가로 글상자 117"/>
          <p:cNvSpPr txBox="1"/>
          <p:nvPr/>
        </p:nvSpPr>
        <p:spPr>
          <a:xfrm>
            <a:off x="984787" y="5291201"/>
            <a:ext cx="4989964" cy="72669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게임을 시작하면 나오는 처음 화면 입니다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화면에 보이다시피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enter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키를 눌러 다음 화면으로 넘어갈 수 있습니다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1934" y="1814301"/>
            <a:ext cx="4320540" cy="3016239"/>
          </a:xfrm>
          <a:prstGeom prst="rect">
            <a:avLst/>
          </a:prstGeom>
        </p:spPr>
      </p:pic>
      <p:sp>
        <p:nvSpPr>
          <p:cNvPr id="120" name="가로 글상자 119"/>
          <p:cNvSpPr txBox="1"/>
          <p:nvPr/>
        </p:nvSpPr>
        <p:spPr>
          <a:xfrm>
            <a:off x="6482460" y="5332773"/>
            <a:ext cx="4989964" cy="2945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다음 화면입니다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 게임에 대한 전체적인 설명이 있습니다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cxnSp>
        <p:nvCxnSpPr>
          <p:cNvPr id="121" name="선 120"/>
          <p:cNvCxnSpPr/>
          <p:nvPr/>
        </p:nvCxnSpPr>
        <p:spPr>
          <a:xfrm rot="16200000">
            <a:off x="3521273" y="3930055"/>
            <a:ext cx="5149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pct30">
          <a:fgClr>
            <a:schemeClr val="accent1"/>
          </a:fgClr>
          <a:bgClr>
            <a:srgbClr val="6c2fa4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8428" y="397679"/>
            <a:ext cx="2965912" cy="6005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슈팅 게임 설명</a:t>
            </a:r>
            <a:endParaRPr lang="ko-KR" altLang="en-US" sz="3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8428" y="954720"/>
            <a:ext cx="1232362" cy="2625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자바 텀 프로젝트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 1,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6" name="가로 글상자 105"/>
          <p:cNvSpPr txBox="1"/>
          <p:nvPr/>
        </p:nvSpPr>
        <p:spPr>
          <a:xfrm>
            <a:off x="1106036" y="5043452"/>
            <a:ext cx="4989964" cy="67400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다음 화면입니다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 게임이 본격적으로 시작되며 배를 조종하며 몬스터를 피하는 게임이며 처음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개의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life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를 가지고 시작하고 몬스터에게 닿을 때마다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life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가 하나씩 줄어들게 됩니다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pic>
        <p:nvPicPr>
          <p:cNvPr id="114" name="그림 11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227672" y="2023891"/>
            <a:ext cx="4320540" cy="2810217"/>
          </a:xfrm>
          <a:prstGeom prst="rect">
            <a:avLst/>
          </a:prstGeom>
        </p:spPr>
      </p:pic>
      <p:cxnSp>
        <p:nvCxnSpPr>
          <p:cNvPr id="115" name="선 114"/>
          <p:cNvCxnSpPr/>
          <p:nvPr/>
        </p:nvCxnSpPr>
        <p:spPr>
          <a:xfrm rot="16200000">
            <a:off x="3521273" y="3930055"/>
            <a:ext cx="5149454" cy="0"/>
          </a:xfrm>
          <a:prstGeom prst="line">
            <a:avLst/>
          </a:prstGeom>
          <a:noFill/>
          <a:ln w="6350" cap="flat" cmpd="sng" algn="ctr">
            <a:solidFill>
              <a:srgbClr val="8c66c8">
                <a:alpha val="100000"/>
              </a:srgbClr>
            </a:solidFill>
            <a:prstDash val="solid"/>
            <a:miter/>
          </a:ln>
        </p:spPr>
      </p:cxnSp>
      <p:sp>
        <p:nvSpPr>
          <p:cNvPr id="116" name="가로 글상자 115"/>
          <p:cNvSpPr txBox="1"/>
          <p:nvPr/>
        </p:nvSpPr>
        <p:spPr>
          <a:xfrm>
            <a:off x="6611048" y="5073216"/>
            <a:ext cx="4989964" cy="48866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다음은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life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가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 0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이 될 때 나오는 사진입니다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esc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를 눌러 종료할 수 있습니다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pic>
        <p:nvPicPr>
          <p:cNvPr id="117" name="그림 116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681392" y="2022218"/>
            <a:ext cx="4320540" cy="2813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70000">
                  <a:srgbClr val="7b33a3">
                    <a:alpha val="80000"/>
                  </a:srgbClr>
                </a:gs>
                <a:gs pos="30000">
                  <a:srgbClr val="8f38a4">
                    <a:alpha val="80000"/>
                  </a:srgbClr>
                </a:gs>
                <a:gs pos="100000">
                  <a:srgbClr val="5429a8">
                    <a:alpha val="90000"/>
                  </a:srgbClr>
                </a:gs>
                <a:gs pos="0">
                  <a:schemeClr val="accent4">
                    <a:lumMod val="60000"/>
                    <a:lumOff val="40000"/>
                    <a:alpha val="9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3440" y="3361451"/>
              <a:ext cx="211455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>
                  <a:solidFill>
                    <a:schemeClr val="bg1"/>
                  </a:solidFill>
                </a:rPr>
                <a:t>주요 코드</a:t>
              </a:r>
              <a:endParaRPr lang="ko-KR" altLang="en-US" sz="360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724356" y="2733040"/>
              <a:ext cx="1775004" cy="0"/>
            </a:xfrm>
            <a:prstGeom prst="line">
              <a:avLst/>
            </a:prstGeom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53440" y="2865120"/>
              <a:ext cx="91582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bg1"/>
                  </a:solidFill>
                </a:rPr>
                <a:t>Part 2,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pct30">
          <a:fgClr>
            <a:schemeClr val="accent1"/>
          </a:fgClr>
          <a:bgClr>
            <a:srgbClr val="6c2fa4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8428" y="397679"/>
            <a:ext cx="2013412" cy="6005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주요 코드</a:t>
            </a:r>
            <a:endParaRPr lang="ko-KR" altLang="en-US" sz="3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51088"/>
            <a:ext cx="66294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 2,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78428" y="954720"/>
            <a:ext cx="1232362" cy="2625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자바 텀 프로젝트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670685" y="5651975"/>
            <a:ext cx="1544955" cy="4516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타임 리스너</a:t>
            </a:r>
            <a:endParaRPr lang="ko-KR" altLang="en-US" sz="24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47385" y="5651975"/>
            <a:ext cx="735329" cy="4516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충돌</a:t>
            </a:r>
            <a:endParaRPr lang="ko-KR" altLang="en-US" sz="24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04959" y="5651975"/>
            <a:ext cx="1249680" cy="4516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키리스너</a:t>
            </a:r>
            <a:endParaRPr lang="ko-KR" altLang="en-US" sz="24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2429" y="2762408"/>
            <a:ext cx="1333183" cy="133318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14818" y="2884549"/>
            <a:ext cx="1088900" cy="10889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29408" y="2762408"/>
            <a:ext cx="1333183" cy="133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pct30">
          <a:fgClr>
            <a:schemeClr val="accent1"/>
          </a:fgClr>
          <a:bgClr>
            <a:srgbClr val="6c2fa4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8427" y="397679"/>
            <a:ext cx="5966287" cy="6005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주요 코드</a:t>
            </a:r>
            <a:r>
              <a:rPr lang="en-US" altLang="ko-KR" sz="34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 초기 설정 및 프레임</a:t>
            </a:r>
            <a:endParaRPr lang="ko-KR" altLang="en-US" sz="3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 2,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78428" y="954720"/>
            <a:ext cx="1232362" cy="2625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자바 텀 프로젝트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8793" y="4848831"/>
            <a:ext cx="5007614" cy="726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전역 변수와 초기 프레임 설정입니다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JLabel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life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를 표현했고  센터에는 게임 화면 아래에는 부가적인 요소들을 넣는 패널을 프레임에 넣었습니다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5361" y="1554137"/>
            <a:ext cx="4320540" cy="3038349"/>
          </a:xfrm>
          <a:prstGeom prst="rect">
            <a:avLst/>
          </a:prstGeom>
          <a:solidFill>
            <a:srgbClr val="8c66c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92094" y="1535087"/>
            <a:ext cx="4320540" cy="4347591"/>
          </a:xfrm>
          <a:prstGeom prst="rect">
            <a:avLst/>
          </a:prstGeom>
          <a:solidFill>
            <a:srgbClr val="b85c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 Nova"/>
              <a:ea typeface="나눔스퀘어 Light"/>
              <a:cs typeface="Arial Nov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35618" y="1689015"/>
            <a:ext cx="3460899" cy="391811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1248" y="1725657"/>
            <a:ext cx="3987692" cy="27319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pct30">
          <a:fgClr>
            <a:schemeClr val="accent1"/>
          </a:fgClr>
          <a:bgClr>
            <a:srgbClr val="6c2fa4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8428" y="397679"/>
            <a:ext cx="3927937" cy="6005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주요 코드</a:t>
            </a:r>
            <a:r>
              <a:rPr lang="en-US" altLang="ko-KR" sz="34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3400">
                <a:solidFill>
                  <a:schemeClr val="tx1">
                    <a:lumMod val="75000"/>
                    <a:lumOff val="25000"/>
                  </a:schemeClr>
                </a:solidFill>
              </a:rPr>
              <a:t> 키리스너</a:t>
            </a:r>
            <a:endParaRPr lang="ko-KR" altLang="en-US" sz="3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Part 2,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78428" y="954720"/>
            <a:ext cx="1232362" cy="2625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자바 텀 프로젝트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991" y="1732731"/>
            <a:ext cx="4705483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9891" y="4194782"/>
            <a:ext cx="4284944" cy="518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키리스너를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DrawPanel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의 무명 클래스를 활용하여  구현했습니다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95999" y="1732731"/>
            <a:ext cx="5421350" cy="4526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2426" y="1806548"/>
            <a:ext cx="4030600" cy="234161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13947" y="4277518"/>
            <a:ext cx="4134608" cy="1873005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9173" y="1903549"/>
            <a:ext cx="3839870" cy="1882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200615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8c66c8"/>
      </a:accent1>
      <a:accent2>
        <a:srgbClr val="f7a2e1"/>
      </a:accent2>
      <a:accent3>
        <a:srgbClr val="b85cef"/>
      </a:accent3>
      <a:accent4>
        <a:srgbClr val="6f16b5"/>
      </a:accent4>
      <a:accent5>
        <a:srgbClr val="96008c"/>
      </a:accent5>
      <a:accent6>
        <a:srgbClr val="3949a0"/>
      </a:accent6>
      <a:hlink>
        <a:srgbClr val="3f3f3f"/>
      </a:hlink>
      <a:folHlink>
        <a:srgbClr val="3f3f3f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244</ep:Words>
  <ep:PresentationFormat>와이드스크린</ep:PresentationFormat>
  <ep:Paragraphs>48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2020-06-08T02:16:33.000</dcterms:created>
  <dc:creator>Yu Saebyeol</dc:creator>
  <cp:lastModifiedBy>윤주원</cp:lastModifiedBy>
  <dcterms:modified xsi:type="dcterms:W3CDTF">2022-11-02T12:49:30.676</dcterms:modified>
  <cp:revision>97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