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8446-5BAA-4D02-B29B-ACDB18F0F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B1A69-3480-43F8-BE8D-F318624F9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D6460-9D4D-4368-BBB1-D980B5BB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27/12/22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7A00E-8A2D-414A-BFF2-FAAA652E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6214F-066D-41B0-BC46-BF78E1D1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684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69F8-E9D7-4A13-84BF-17740FA4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C6DE2-A495-4361-8718-748F5907B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19215-10DF-4F2E-A481-3AC157367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27/12/22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385B5-847A-4F3A-A898-7D9992CF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9840-4947-4814-9ABE-3069BE63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004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F64B1-A626-49B2-89E0-64DE3D478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A2365-D409-422E-8649-0277C8834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BC92E-601A-4C2F-98A6-63C118490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27/12/22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6FCCD-7A17-42BD-824B-254195CC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68A17-0179-4A44-A2E6-A83FD823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762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620CE-3571-4842-86F7-C277DD9F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CBA4C-16D2-489E-A395-BF0F82631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8483F-9E77-4679-8AC1-F66586EB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27/12/22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4DC2C-E28A-4DA9-A586-01914315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E4657-510A-4C97-9FB1-A4AA53DC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941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A378-5B77-4AA6-AA50-29AFF18ED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C0BDA-10AC-4EF5-8A89-62A1FF02D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7C6CA-C44B-4103-A6C9-C2BC746F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27/12/22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ACAD7-ED31-4F24-955A-90FB2E8B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96FA9-EC0B-4EB0-B21C-3BCBB210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045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DAA0-902E-44CA-98C7-3CC40E02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3E332-5674-4F8D-8BFB-A31713B88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BD308-3AAB-4FA5-B83C-EF2A995F3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DEC02-AB14-46C1-A326-4487D32E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27/12/22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71ACF-33FC-4250-8D15-513E141E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42F54-67F2-40E5-95C5-9681756E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678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872A-368A-4333-8804-BB9FAE3E8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4238C-04F2-4823-ABB5-CE8683C4A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10D63-6807-476A-A7D5-AA7C86965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19983-AAB5-479A-8821-7FD725624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C225E-0CD9-425E-8776-6C7B8333B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B7AE2-92EA-4B95-B2D9-FE6028B8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27/12/22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8AB2C-BCFE-4A12-A6C9-DB3995C1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224926-40E0-402B-BCE8-E8497143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845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82A7-36FD-49AC-9FA6-F37827BC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10BB8-F840-412B-A9E3-466AAC10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27/12/22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12516-18C2-4CD2-BA63-1589F920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B503A-13B4-4B21-8667-D672CAC4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717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0F8B1-88DD-485C-9F28-7370C0F1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27/12/22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DFB228-4E68-4EC8-88F2-69B64C1B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B6A06-BD8A-43ED-873C-6CC8A702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790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B6A7-F6EB-48C1-882D-60C1FBC1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5241-622C-4B74-8015-20548658F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00840-1D48-41F1-BA61-096ED57C0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F753F-2B0E-4C5D-9986-CAB028E0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27/12/22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95E5B-93E3-4EF0-935D-70FBBC2C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5E8AB-F63C-403C-9310-FB9AC5EE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90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56D0-4EDE-4488-90C7-58B20AEF3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B3DC8C-2D08-4E40-BCC8-7865844BF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5680E-6F71-438D-9E71-BDE122277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F26DB-2C45-4151-8952-68926213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27/12/22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95FDF-9E8C-4D3C-B0D9-64C2951B9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0907F-7D6B-42E1-8C84-49BFA3E3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493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45EB2-6A0C-46C7-85EF-F19EF427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1856C-CD3E-44BF-8EFB-7318E0CFA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D32FC-C8A0-442D-99EF-6D289FD96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0096C-8D26-4D32-9715-ADA6CA82D210}" type="datetimeFigureOut">
              <a:rPr lang="en-SG" smtClean="0"/>
              <a:t>27/12/22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E236-D9EB-4EF9-A742-50103D284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7D7AC-4B5A-408D-8B6C-2D014D1EB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117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3703-EB9B-41A3-A555-21FFD631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1F102-4F03-461B-A239-5CFA84580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Title: A Survey of Model-Centric FML Systems</a:t>
            </a:r>
          </a:p>
          <a:p>
            <a:r>
              <a:rPr lang="en-US" dirty="0"/>
              <a:t>Papers to review:</a:t>
            </a:r>
          </a:p>
          <a:p>
            <a:pPr lvl="1"/>
            <a:r>
              <a:rPr lang="en-US" dirty="0"/>
              <a:t>Model fusion (Bryan Low)</a:t>
            </a:r>
          </a:p>
          <a:p>
            <a:pPr lvl="2"/>
            <a:r>
              <a:rPr lang="en-US" dirty="0"/>
              <a:t>Model Fusion for Personalized Learning, </a:t>
            </a:r>
            <a:r>
              <a:rPr lang="en-US" b="1" i="1" dirty="0"/>
              <a:t>Thanh Chi Lam, </a:t>
            </a:r>
            <a:r>
              <a:rPr lang="en-US" b="1" i="1" dirty="0" err="1"/>
              <a:t>Nghia</a:t>
            </a:r>
            <a:r>
              <a:rPr lang="en-US" b="1" i="1" dirty="0"/>
              <a:t> Hoang, </a:t>
            </a:r>
            <a:r>
              <a:rPr lang="en-US" b="1" i="1" dirty="0">
                <a:highlight>
                  <a:srgbClr val="FFFF00"/>
                </a:highlight>
              </a:rPr>
              <a:t>Bryan Kian Hsiang Low, Patrick </a:t>
            </a:r>
            <a:r>
              <a:rPr lang="en-US" b="1" i="1" dirty="0" err="1">
                <a:highlight>
                  <a:srgbClr val="FFFF00"/>
                </a:highlight>
              </a:rPr>
              <a:t>Jaillet</a:t>
            </a:r>
            <a:r>
              <a:rPr lang="en-US" dirty="0"/>
              <a:t> </a:t>
            </a:r>
            <a:r>
              <a:rPr lang="en-US" i="1" dirty="0"/>
              <a:t>Proceedings of the 38th International Conference on Machine Learning</a:t>
            </a:r>
            <a:r>
              <a:rPr lang="en-US" dirty="0"/>
              <a:t>, PMLR 139:5948-5958, 2021.</a:t>
            </a:r>
          </a:p>
          <a:p>
            <a:pPr lvl="2"/>
            <a:r>
              <a:rPr lang="en-US" dirty="0"/>
              <a:t>White-box, Black-box</a:t>
            </a:r>
          </a:p>
          <a:p>
            <a:pPr lvl="2"/>
            <a:r>
              <a:rPr lang="en-US" dirty="0"/>
              <a:t>Focus: learning, influence attacks etc.</a:t>
            </a:r>
          </a:p>
          <a:p>
            <a:pPr lvl="2"/>
            <a:r>
              <a:rPr lang="en-US" dirty="0"/>
              <a:t>??? Assume: Model are fixed and given to the server; no supervised learning by server</a:t>
            </a:r>
          </a:p>
          <a:p>
            <a:pPr lvl="1"/>
            <a:r>
              <a:rPr lang="en-US" dirty="0"/>
              <a:t>Single shot FML (</a:t>
            </a:r>
            <a:r>
              <a:rPr lang="en-US" dirty="0" err="1"/>
              <a:t>Qinbin</a:t>
            </a:r>
            <a:r>
              <a:rPr lang="en-US" dirty="0"/>
              <a:t>, </a:t>
            </a:r>
            <a:r>
              <a:rPr lang="en-US" dirty="0" err="1"/>
              <a:t>zhaomin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Parties: use local data -&gt; </a:t>
            </a:r>
            <a:r>
              <a:rPr lang="en-US" b="1" dirty="0"/>
              <a:t>models (very complex models; server supervised training)</a:t>
            </a:r>
            <a:r>
              <a:rPr lang="en-US" dirty="0"/>
              <a:t> -&gt; FML</a:t>
            </a:r>
          </a:p>
          <a:p>
            <a:pPr lvl="1"/>
            <a:r>
              <a:rPr lang="en-US" dirty="0"/>
              <a:t>Ensemble (Liu </a:t>
            </a:r>
            <a:r>
              <a:rPr lang="en-US" dirty="0" err="1"/>
              <a:t>Ling@Gatech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Model query/processing</a:t>
            </a:r>
          </a:p>
          <a:p>
            <a:pPr lvl="1"/>
            <a:r>
              <a:rPr lang="en-US" dirty="0"/>
              <a:t>Pretrained based FML</a:t>
            </a:r>
          </a:p>
          <a:p>
            <a:pPr lvl="1"/>
            <a:r>
              <a:rPr lang="en-US" dirty="0"/>
              <a:t>Model based contractive learning</a:t>
            </a:r>
          </a:p>
          <a:p>
            <a:pPr lvl="1"/>
            <a:r>
              <a:rPr lang="en-US" dirty="0"/>
              <a:t>Model based protection</a:t>
            </a:r>
          </a:p>
          <a:p>
            <a:pPr lvl="1"/>
            <a:r>
              <a:rPr lang="en-US" dirty="0"/>
              <a:t>…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2156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F70C-E175-45E4-80A2-49CF0D5B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8EE1D-93D8-4937-84D3-D985481C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Definition: model, ensemble, representation.</a:t>
            </a:r>
          </a:p>
          <a:p>
            <a:pPr lvl="1"/>
            <a:r>
              <a:rPr lang="en-US" dirty="0"/>
              <a:t>Taxonomy: </a:t>
            </a:r>
          </a:p>
          <a:p>
            <a:pPr lvl="2"/>
            <a:r>
              <a:rPr lang="en-US" dirty="0"/>
              <a:t>Horizontal, vertical, hybrid, etc.</a:t>
            </a:r>
          </a:p>
          <a:p>
            <a:pPr lvl="1"/>
            <a:r>
              <a:rPr lang="en-US" dirty="0"/>
              <a:t>Challenges and opportunities:</a:t>
            </a:r>
          </a:p>
          <a:p>
            <a:pPr lvl="2"/>
            <a:r>
              <a:rPr lang="en-US" dirty="0"/>
              <a:t>The current def: on-demand training on local data</a:t>
            </a:r>
          </a:p>
          <a:p>
            <a:pPr lvl="2"/>
            <a:r>
              <a:rPr lang="en-US" b="1" dirty="0"/>
              <a:t>Model market</a:t>
            </a:r>
          </a:p>
          <a:p>
            <a:pPr lvl="3"/>
            <a:r>
              <a:rPr lang="en-US" b="1" dirty="0"/>
              <a:t>V0: each party submits its models (without the knowledge of downstream tasks from the server)</a:t>
            </a:r>
          </a:p>
          <a:p>
            <a:pPr lvl="3"/>
            <a:r>
              <a:rPr lang="en-US" b="1" dirty="0"/>
              <a:t>V1: single shot training. each party submits its models (with the knowledge of downstream tasks from the server)</a:t>
            </a:r>
          </a:p>
          <a:p>
            <a:pPr lvl="4"/>
            <a:r>
              <a:rPr lang="en-US" b="1" dirty="0"/>
              <a:t>The server gives parties sensitive or non-sensitive info</a:t>
            </a:r>
          </a:p>
          <a:p>
            <a:pPr lvl="3"/>
            <a:r>
              <a:rPr lang="en-US" b="1" dirty="0"/>
              <a:t>V2: proactive, the server can iteratively request the model training from the local data from each party.=&gt; </a:t>
            </a:r>
            <a:r>
              <a:rPr lang="en-US" b="1" dirty="0" err="1"/>
              <a:t>FedAvg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19950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10035</TotalTime>
  <Words>233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 Bingsheng</dc:creator>
  <cp:lastModifiedBy>Duan Moming</cp:lastModifiedBy>
  <cp:revision>4</cp:revision>
  <dcterms:created xsi:type="dcterms:W3CDTF">2022-12-19T02:25:03Z</dcterms:created>
  <dcterms:modified xsi:type="dcterms:W3CDTF">2023-01-03T06:45:01Z</dcterms:modified>
</cp:coreProperties>
</file>