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내림차순으로 배치하기 </a:t>
            </a:r>
            <a:r>
              <a:rPr lang="en-US" altLang="ko-KR" dirty="0"/>
              <a:t>(01.21)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BDC133-9BC0-42E2-83C5-C4D7088942BE}"/>
              </a:ext>
            </a:extLst>
          </p:cNvPr>
          <p:cNvGrpSpPr/>
          <p:nvPr/>
        </p:nvGrpSpPr>
        <p:grpSpPr>
          <a:xfrm>
            <a:off x="355520" y="1175678"/>
            <a:ext cx="3600000" cy="2199775"/>
            <a:chOff x="355520" y="1175678"/>
            <a:chExt cx="3600000" cy="21997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배열로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내림차순으로 정렬한다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2155520" y="2529787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2871453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Long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타입으로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3472FD-7619-4383-97BF-4DC40A04C74D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정수 제곱근 판별 </a:t>
            </a:r>
            <a:r>
              <a:rPr lang="en-US" altLang="ko-KR"/>
              <a:t>(01.21)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084CA9-6914-4499-B3B5-1624FA304B51}"/>
              </a:ext>
            </a:extLst>
          </p:cNvPr>
          <p:cNvGrpSpPr/>
          <p:nvPr/>
        </p:nvGrpSpPr>
        <p:grpSpPr>
          <a:xfrm>
            <a:off x="471489" y="5399393"/>
            <a:ext cx="6046947" cy="2199775"/>
            <a:chOff x="471489" y="1175678"/>
            <a:chExt cx="6046947" cy="21997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1B9CC6-02A3-45CD-90A8-D63CF3A06231}"/>
                </a:ext>
              </a:extLst>
            </p:cNvPr>
            <p:cNvSpPr/>
            <p:nvPr/>
          </p:nvSpPr>
          <p:spPr>
            <a:xfrm>
              <a:off x="471489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의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루트값을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088D76B-A4F5-41CC-ACFD-8412421E051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1911489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8C22AD-57C8-474C-8D84-52E05B1DE48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1911489" y="252534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330304-FE1F-4FE2-8027-341EE658A144}"/>
                </a:ext>
              </a:extLst>
            </p:cNvPr>
            <p:cNvSpPr/>
            <p:nvPr/>
          </p:nvSpPr>
          <p:spPr>
            <a:xfrm>
              <a:off x="471489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+ 1) ^ 2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76830A9-265A-43DD-9C35-9AD1315C8F64}"/>
                </a:ext>
              </a:extLst>
            </p:cNvPr>
            <p:cNvSpPr/>
            <p:nvPr/>
          </p:nvSpPr>
          <p:spPr>
            <a:xfrm>
              <a:off x="471489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루트값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^ 2 == 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974463-A062-446D-8873-630C266B9A60}"/>
                </a:ext>
              </a:extLst>
            </p:cNvPr>
            <p:cNvSpPr/>
            <p:nvPr/>
          </p:nvSpPr>
          <p:spPr>
            <a:xfrm>
              <a:off x="3638436" y="287145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496BB4C4-3081-4023-8C6F-4A116F6B4024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>
              <a:off x="3351489" y="2275566"/>
              <a:ext cx="1726947" cy="59588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6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제일 작은 수 제거하기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BDA0AC-EF83-4C07-A54E-067D4B01FDF0}"/>
              </a:ext>
            </a:extLst>
          </p:cNvPr>
          <p:cNvGrpSpPr/>
          <p:nvPr/>
        </p:nvGrpSpPr>
        <p:grpSpPr>
          <a:xfrm>
            <a:off x="355520" y="941502"/>
            <a:ext cx="6030994" cy="2233704"/>
            <a:chOff x="355520" y="941502"/>
            <a:chExt cx="6030994" cy="2233704"/>
          </a:xfrm>
        </p:grpSpPr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98431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 길이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1?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148387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arr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= -1)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822482" y="1445641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946514" y="232954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06514" y="267120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7F2D76-4819-4D18-8B61-A48770941F47}"/>
                </a:ext>
              </a:extLst>
            </p:cNvPr>
            <p:cNvSpPr/>
            <p:nvPr/>
          </p:nvSpPr>
          <p:spPr>
            <a:xfrm>
              <a:off x="3506514" y="18255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배열에서 제일 작은 수를 찾는다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7A7973E6-4D41-4BD0-839E-558B192369FC}"/>
                </a:ext>
              </a:extLst>
            </p:cNvPr>
            <p:cNvCxnSpPr>
              <a:stCxn id="33" idx="3"/>
              <a:endCxn id="15" idx="0"/>
            </p:cNvCxnSpPr>
            <p:nvPr/>
          </p:nvCxnSpPr>
          <p:spPr>
            <a:xfrm>
              <a:off x="3235524" y="1234096"/>
              <a:ext cx="171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6F6B4-B84B-407D-8E1A-CB8DD5BD2A28}"/>
                </a:ext>
              </a:extLst>
            </p:cNvPr>
            <p:cNvSpPr txBox="1"/>
            <p:nvPr/>
          </p:nvSpPr>
          <p:spPr>
            <a:xfrm>
              <a:off x="3279396" y="94150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  <p:sp>
        <p:nvSpPr>
          <p:cNvPr id="13" name="제목 3">
            <a:extLst>
              <a:ext uri="{FF2B5EF4-FFF2-40B4-BE49-F238E27FC236}">
                <a16:creationId xmlns:a16="http://schemas.microsoft.com/office/drawing/2014/main" id="{F1DB7936-550A-4129-9231-F50B4A83982B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짝수와 홀수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8DA5F-2B8D-4FEE-8135-168FF71F2ED4}"/>
              </a:ext>
            </a:extLst>
          </p:cNvPr>
          <p:cNvGrpSpPr/>
          <p:nvPr/>
        </p:nvGrpSpPr>
        <p:grpSpPr>
          <a:xfrm>
            <a:off x="355524" y="5165217"/>
            <a:ext cx="5310990" cy="1388038"/>
            <a:chOff x="355524" y="5165217"/>
            <a:chExt cx="5310990" cy="138803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355E755-1FB2-4F80-9995-88263B1A9638}"/>
                </a:ext>
              </a:extLst>
            </p:cNvPr>
            <p:cNvSpPr/>
            <p:nvPr/>
          </p:nvSpPr>
          <p:spPr>
            <a:xfrm>
              <a:off x="355524" y="5208032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num % 2 == 0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83FE449-4808-4410-94D0-EA3C5E873D9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1795520" y="5707589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B3DD85-21F2-4B64-A32E-594B4D43C5DB}"/>
                </a:ext>
              </a:extLst>
            </p:cNvPr>
            <p:cNvSpPr/>
            <p:nvPr/>
          </p:nvSpPr>
          <p:spPr>
            <a:xfrm>
              <a:off x="715520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짝수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3144B-75C3-4837-9370-F45BC7F4E9F7}"/>
                </a:ext>
              </a:extLst>
            </p:cNvPr>
            <p:cNvSpPr txBox="1"/>
            <p:nvPr/>
          </p:nvSpPr>
          <p:spPr>
            <a:xfrm>
              <a:off x="1822482" y="5669356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9C543A-EE5F-4751-A01A-B0734B0C3490}"/>
                </a:ext>
              </a:extLst>
            </p:cNvPr>
            <p:cNvSpPr/>
            <p:nvPr/>
          </p:nvSpPr>
          <p:spPr>
            <a:xfrm>
              <a:off x="3506514" y="604925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홀수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F132E11-A548-4789-9926-96EB1BD0D1A9}"/>
                </a:ext>
              </a:extLst>
            </p:cNvPr>
            <p:cNvCxnSpPr>
              <a:stCxn id="16" idx="3"/>
              <a:endCxn id="23" idx="0"/>
            </p:cNvCxnSpPr>
            <p:nvPr/>
          </p:nvCxnSpPr>
          <p:spPr>
            <a:xfrm>
              <a:off x="3235524" y="5457811"/>
              <a:ext cx="1350990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6204ED-92A2-4038-83C3-6166481A59BA}"/>
                </a:ext>
              </a:extLst>
            </p:cNvPr>
            <p:cNvSpPr txBox="1"/>
            <p:nvPr/>
          </p:nvSpPr>
          <p:spPr>
            <a:xfrm>
              <a:off x="3279396" y="5165217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79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구하기 </a:t>
            </a:r>
            <a:r>
              <a:rPr lang="en-US" altLang="ko-KR" dirty="0"/>
              <a:t>(01.22)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EDDE1C-E1CF-4A4A-A809-B0D3AC281992}"/>
              </a:ext>
            </a:extLst>
          </p:cNvPr>
          <p:cNvGrpSpPr/>
          <p:nvPr/>
        </p:nvGrpSpPr>
        <p:grpSpPr>
          <a:xfrm>
            <a:off x="355520" y="1175678"/>
            <a:ext cx="3600000" cy="1354109"/>
            <a:chOff x="355520" y="1175678"/>
            <a:chExt cx="3600000" cy="13541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배열의 전체 합을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355520" y="2025787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전체 합을 전체 개수로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65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최대공약수와 </a:t>
            </a: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(01.23)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48EBEE-2546-49D7-BEF4-083772329924}"/>
              </a:ext>
            </a:extLst>
          </p:cNvPr>
          <p:cNvGrpSpPr/>
          <p:nvPr/>
        </p:nvGrpSpPr>
        <p:grpSpPr>
          <a:xfrm>
            <a:off x="355520" y="1175678"/>
            <a:ext cx="4676845" cy="3396854"/>
            <a:chOff x="355520" y="1175678"/>
            <a:chExt cx="4676845" cy="33968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부터 작은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까지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큰 값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(m)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나눈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나머지를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>
              <a:off x="2155520" y="1679678"/>
              <a:ext cx="0" cy="350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137A4AE-B2EC-46AF-86A7-D2D56AE384AC}"/>
                </a:ext>
              </a:extLst>
            </p:cNvPr>
            <p:cNvSpPr/>
            <p:nvPr/>
          </p:nvSpPr>
          <p:spPr>
            <a:xfrm>
              <a:off x="355520" y="2030230"/>
              <a:ext cx="360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각각의 나머지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22726B-5982-4F4A-80BD-396C6F2FEAA9}"/>
                </a:ext>
              </a:extLst>
            </p:cNvPr>
            <p:cNvSpPr txBox="1"/>
            <p:nvPr/>
          </p:nvSpPr>
          <p:spPr>
            <a:xfrm>
              <a:off x="2182478" y="249155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435520" y="2885486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max 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2155520" y="2529787"/>
              <a:ext cx="0" cy="355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9ED9-201F-4E4B-B15A-D66C9905CC8A}"/>
                </a:ext>
              </a:extLst>
            </p:cNvPr>
            <p:cNvSpPr txBox="1"/>
            <p:nvPr/>
          </p:nvSpPr>
          <p:spPr>
            <a:xfrm>
              <a:off x="4290058" y="1175678"/>
              <a:ext cx="734933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GCD</a:t>
              </a:r>
              <a:endParaRPr lang="ko-KR" altLang="en-US" sz="28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5802A9F-7EC9-4E18-AB6C-1222F7384CF4}"/>
                </a:ext>
              </a:extLst>
            </p:cNvPr>
            <p:cNvSpPr/>
            <p:nvPr/>
          </p:nvSpPr>
          <p:spPr>
            <a:xfrm>
              <a:off x="1435520" y="4044707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* m / GCD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17E21-D6B1-430A-96B0-4B05D534F9B2}"/>
                </a:ext>
              </a:extLst>
            </p:cNvPr>
            <p:cNvSpPr txBox="1"/>
            <p:nvPr/>
          </p:nvSpPr>
          <p:spPr>
            <a:xfrm>
              <a:off x="4290058" y="4044707"/>
              <a:ext cx="742307" cy="52782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2800" dirty="0"/>
                <a:t>LCM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67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하샤드</a:t>
            </a:r>
            <a:r>
              <a:rPr lang="ko-KR" altLang="en-US" dirty="0"/>
              <a:t> 수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E69FCE2-F65C-4E11-8F91-83CED9E784E5}"/>
              </a:ext>
            </a:extLst>
          </p:cNvPr>
          <p:cNvGrpSpPr/>
          <p:nvPr/>
        </p:nvGrpSpPr>
        <p:grpSpPr>
          <a:xfrm>
            <a:off x="1075520" y="1522043"/>
            <a:ext cx="2631453" cy="3049957"/>
            <a:chOff x="1075520" y="1175678"/>
            <a:chExt cx="2631453" cy="304995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07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559C74-A0D0-415E-877C-D7E526534916}"/>
                </a:ext>
              </a:extLst>
            </p:cNvPr>
            <p:cNvSpPr/>
            <p:nvPr/>
          </p:nvSpPr>
          <p:spPr>
            <a:xfrm>
              <a:off x="1075520" y="202578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1075520" y="2875896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306C91E-1DC5-41DE-A161-95405DE0ADBE}"/>
                </a:ext>
              </a:extLst>
            </p:cNvPr>
            <p:cNvCxnSpPr>
              <a:cxnSpLocks/>
              <a:stCxn id="28" idx="2"/>
              <a:endCxn id="10" idx="0"/>
            </p:cNvCxnSpPr>
            <p:nvPr/>
          </p:nvCxnSpPr>
          <p:spPr>
            <a:xfrm>
              <a:off x="2155520" y="2529787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61ECADA-A6A8-4349-A18B-892A2F7CCD21}"/>
                </a:ext>
              </a:extLst>
            </p:cNvPr>
            <p:cNvCxnSpPr>
              <a:cxnSpLocks/>
              <a:stCxn id="10" idx="3"/>
              <a:endCxn id="26" idx="0"/>
            </p:cNvCxnSpPr>
            <p:nvPr/>
          </p:nvCxnSpPr>
          <p:spPr>
            <a:xfrm flipH="1" flipV="1">
              <a:off x="2155520" y="1175678"/>
              <a:ext cx="1080000" cy="1949997"/>
            </a:xfrm>
            <a:prstGeom prst="bentConnector4">
              <a:avLst>
                <a:gd name="adj1" fmla="val -21167"/>
                <a:gd name="adj2" fmla="val 1117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3197238" y="3082565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2182478" y="3375453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2155520" y="3375453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1075520" y="372163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n % sum ==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61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콜라츠</a:t>
            </a:r>
            <a:r>
              <a:rPr lang="ko-KR" altLang="en-US" dirty="0"/>
              <a:t> 추측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93CA7C-F828-422D-ADE6-699A892318CD}"/>
              </a:ext>
            </a:extLst>
          </p:cNvPr>
          <p:cNvGrpSpPr/>
          <p:nvPr/>
        </p:nvGrpSpPr>
        <p:grpSpPr>
          <a:xfrm>
            <a:off x="273926" y="1497252"/>
            <a:ext cx="6112588" cy="3895918"/>
            <a:chOff x="-136628" y="1497252"/>
            <a:chExt cx="6112588" cy="3895918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89777C96-26B9-4067-BC35-8DB89C7E59E8}"/>
                </a:ext>
              </a:extLst>
            </p:cNvPr>
            <p:cNvSpPr/>
            <p:nvPr/>
          </p:nvSpPr>
          <p:spPr>
            <a:xfrm>
              <a:off x="2349000" y="1548901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2 == 0?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3B3DDB-ECB0-4434-ABFA-0D6D06053C99}"/>
                </a:ext>
              </a:extLst>
            </p:cNvPr>
            <p:cNvSpPr txBox="1"/>
            <p:nvPr/>
          </p:nvSpPr>
          <p:spPr>
            <a:xfrm>
              <a:off x="4447612" y="1497252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00F06-1DD6-43BD-8A47-2A418B944D7E}"/>
                </a:ext>
              </a:extLst>
            </p:cNvPr>
            <p:cNvSpPr txBox="1"/>
            <p:nvPr/>
          </p:nvSpPr>
          <p:spPr>
            <a:xfrm>
              <a:off x="3455958" y="20484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9F6A03-2FD0-407F-B36B-FC681E224B38}"/>
                </a:ext>
              </a:extLst>
            </p:cNvPr>
            <p:cNvCxnSpPr>
              <a:cxnSpLocks/>
              <a:stCxn id="10" idx="2"/>
              <a:endCxn id="39" idx="0"/>
            </p:cNvCxnSpPr>
            <p:nvPr/>
          </p:nvCxnSpPr>
          <p:spPr>
            <a:xfrm>
              <a:off x="3429000" y="2048458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771761E-5BDC-490D-AEE2-45480C95E206}"/>
                </a:ext>
              </a:extLst>
            </p:cNvPr>
            <p:cNvSpPr/>
            <p:nvPr/>
          </p:nvSpPr>
          <p:spPr>
            <a:xfrm>
              <a:off x="270900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34C80-1FCD-4039-AD79-F5EDEC2A41AC}"/>
                </a:ext>
              </a:extLst>
            </p:cNvPr>
            <p:cNvSpPr/>
            <p:nvPr/>
          </p:nvSpPr>
          <p:spPr>
            <a:xfrm>
              <a:off x="4535960" y="239464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 n * 3 + 1</a:t>
              </a: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55A2B216-C37D-4923-BC09-4E0F9E2F94B3}"/>
                </a:ext>
              </a:extLst>
            </p:cNvPr>
            <p:cNvCxnSpPr>
              <a:stCxn id="10" idx="3"/>
              <a:endCxn id="14" idx="0"/>
            </p:cNvCxnSpPr>
            <p:nvPr/>
          </p:nvCxnSpPr>
          <p:spPr>
            <a:xfrm>
              <a:off x="4509000" y="1798680"/>
              <a:ext cx="746960" cy="595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2F9D9339-5697-461C-8CDD-179E6F8CAF03}"/>
                </a:ext>
              </a:extLst>
            </p:cNvPr>
            <p:cNvSpPr/>
            <p:nvPr/>
          </p:nvSpPr>
          <p:spPr>
            <a:xfrm>
              <a:off x="2349000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1?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37D4AD9-344C-41BF-A3AB-87417EAAB705}"/>
                </a:ext>
              </a:extLst>
            </p:cNvPr>
            <p:cNvCxnSpPr>
              <a:cxnSpLocks/>
              <a:stCxn id="39" idx="2"/>
              <a:endCxn id="34" idx="0"/>
            </p:cNvCxnSpPr>
            <p:nvPr/>
          </p:nvCxnSpPr>
          <p:spPr>
            <a:xfrm>
              <a:off x="3429000" y="2898640"/>
              <a:ext cx="0" cy="322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74F17451-6595-41C9-BFF9-58466A0D5DF9}"/>
                </a:ext>
              </a:extLst>
            </p:cNvPr>
            <p:cNvCxnSpPr>
              <a:cxnSpLocks/>
              <a:stCxn id="14" idx="2"/>
              <a:endCxn id="34" idx="3"/>
            </p:cNvCxnSpPr>
            <p:nvPr/>
          </p:nvCxnSpPr>
          <p:spPr>
            <a:xfrm rot="5400000">
              <a:off x="4415139" y="2632501"/>
              <a:ext cx="574683" cy="11069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040696-9100-419A-ABF3-B7500B3A7BD5}"/>
                </a:ext>
              </a:extLst>
            </p:cNvPr>
            <p:cNvSpPr txBox="1"/>
            <p:nvPr/>
          </p:nvSpPr>
          <p:spPr>
            <a:xfrm>
              <a:off x="1961584" y="3984763"/>
              <a:ext cx="509735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B84920-CA28-4BC5-90F7-334A9B2ECB77}"/>
                </a:ext>
              </a:extLst>
            </p:cNvPr>
            <p:cNvSpPr/>
            <p:nvPr/>
          </p:nvSpPr>
          <p:spPr>
            <a:xfrm>
              <a:off x="2709000" y="3221323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++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11C6FE9-97F6-4C2A-8BCD-51CABBF8C5A4}"/>
                </a:ext>
              </a:extLst>
            </p:cNvPr>
            <p:cNvCxnSpPr>
              <a:cxnSpLocks/>
              <a:stCxn id="34" idx="2"/>
              <a:endCxn id="20" idx="0"/>
            </p:cNvCxnSpPr>
            <p:nvPr/>
          </p:nvCxnSpPr>
          <p:spPr>
            <a:xfrm>
              <a:off x="3429000" y="3725323"/>
              <a:ext cx="0" cy="313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79D47D-BA2D-4B3C-AE18-98D685BBC2A4}"/>
                </a:ext>
              </a:extLst>
            </p:cNvPr>
            <p:cNvSpPr txBox="1"/>
            <p:nvPr/>
          </p:nvSpPr>
          <p:spPr>
            <a:xfrm>
              <a:off x="3455958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8879A3F-E9AD-4900-9E91-B5DF6EA7242A}"/>
                </a:ext>
              </a:extLst>
            </p:cNvPr>
            <p:cNvCxnSpPr>
              <a:cxnSpLocks/>
              <a:stCxn id="20" idx="2"/>
              <a:endCxn id="66" idx="0"/>
            </p:cNvCxnSpPr>
            <p:nvPr/>
          </p:nvCxnSpPr>
          <p:spPr>
            <a:xfrm>
              <a:off x="3429000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903D5DFD-5ED7-4663-B889-D36A1565CF9C}"/>
                </a:ext>
              </a:extLst>
            </p:cNvPr>
            <p:cNvSpPr/>
            <p:nvPr/>
          </p:nvSpPr>
          <p:spPr>
            <a:xfrm>
              <a:off x="-136628" y="4038988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 500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1ED88FF-7BCA-48E7-8607-20BCB8E75645}"/>
                </a:ext>
              </a:extLst>
            </p:cNvPr>
            <p:cNvCxnSpPr>
              <a:cxnSpLocks/>
              <a:stCxn id="20" idx="1"/>
              <a:endCxn id="49" idx="3"/>
            </p:cNvCxnSpPr>
            <p:nvPr/>
          </p:nvCxnSpPr>
          <p:spPr>
            <a:xfrm flipH="1">
              <a:off x="2023372" y="4288767"/>
              <a:ext cx="3256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8E6774A-0C78-4354-AFF5-9F84FB4FA6FD}"/>
                </a:ext>
              </a:extLst>
            </p:cNvPr>
            <p:cNvCxnSpPr>
              <a:stCxn id="49" idx="0"/>
              <a:endCxn id="10" idx="0"/>
            </p:cNvCxnSpPr>
            <p:nvPr/>
          </p:nvCxnSpPr>
          <p:spPr>
            <a:xfrm rot="5400000" flipH="1" flipV="1">
              <a:off x="941143" y="1551131"/>
              <a:ext cx="2490087" cy="2485628"/>
            </a:xfrm>
            <a:prstGeom prst="bentConnector3">
              <a:avLst>
                <a:gd name="adj1" fmla="val 10918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FC74AE-1D56-47F4-8984-B51671691F8C}"/>
                </a:ext>
              </a:extLst>
            </p:cNvPr>
            <p:cNvSpPr/>
            <p:nvPr/>
          </p:nvSpPr>
          <p:spPr>
            <a:xfrm>
              <a:off x="2709000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cnt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D5ECF76-9451-4BBC-B73F-BBD907788B93}"/>
                </a:ext>
              </a:extLst>
            </p:cNvPr>
            <p:cNvSpPr txBox="1"/>
            <p:nvPr/>
          </p:nvSpPr>
          <p:spPr>
            <a:xfrm>
              <a:off x="953144" y="4529505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28B500C-A036-408D-B139-32979737E8BA}"/>
                </a:ext>
              </a:extLst>
            </p:cNvPr>
            <p:cNvCxnSpPr>
              <a:cxnSpLocks/>
              <a:stCxn id="49" idx="2"/>
              <a:endCxn id="70" idx="0"/>
            </p:cNvCxnSpPr>
            <p:nvPr/>
          </p:nvCxnSpPr>
          <p:spPr>
            <a:xfrm>
              <a:off x="943372" y="4538545"/>
              <a:ext cx="0" cy="350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0797E5E-1278-4393-99CC-6E4ACCE01291}"/>
                </a:ext>
              </a:extLst>
            </p:cNvPr>
            <p:cNvSpPr/>
            <p:nvPr/>
          </p:nvSpPr>
          <p:spPr>
            <a:xfrm>
              <a:off x="223372" y="4889170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38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신규 아이디 추천 </a:t>
            </a:r>
            <a:r>
              <a:rPr lang="en-US" altLang="ko-KR" dirty="0"/>
              <a:t>(01.27)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27E430-7D75-41D3-8695-7C08841DDA17}"/>
              </a:ext>
            </a:extLst>
          </p:cNvPr>
          <p:cNvGrpSpPr/>
          <p:nvPr/>
        </p:nvGrpSpPr>
        <p:grpSpPr>
          <a:xfrm>
            <a:off x="177102" y="908049"/>
            <a:ext cx="5983199" cy="8107174"/>
            <a:chOff x="177102" y="1075994"/>
            <a:chExt cx="5983199" cy="810717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A3B53DA-1D2A-4E34-A2D3-606406E93005}"/>
                </a:ext>
              </a:extLst>
            </p:cNvPr>
            <p:cNvSpPr/>
            <p:nvPr/>
          </p:nvSpPr>
          <p:spPr>
            <a:xfrm>
              <a:off x="752135" y="1075994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대문자를 소문자로 변환한다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E2141F-B7EE-48A5-B3E5-720C8BC5A188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>
              <a:off x="2192135" y="1579994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CC109B-070C-4829-9E0F-B3E7D5AC693A}"/>
                </a:ext>
              </a:extLst>
            </p:cNvPr>
            <p:cNvSpPr/>
            <p:nvPr/>
          </p:nvSpPr>
          <p:spPr>
            <a:xfrm>
              <a:off x="752135" y="1926103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특수문자를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D83A2E2-7946-45FC-BB49-085BC439ACCD}"/>
                </a:ext>
              </a:extLst>
            </p:cNvPr>
            <p:cNvCxnSpPr>
              <a:cxnSpLocks/>
              <a:stCxn id="30" idx="2"/>
              <a:endCxn id="44" idx="0"/>
            </p:cNvCxnSpPr>
            <p:nvPr/>
          </p:nvCxnSpPr>
          <p:spPr>
            <a:xfrm>
              <a:off x="2192135" y="2430103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DC2691B-6EED-4D32-9829-AABD5B06DC22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>
              <a:off x="2192135" y="327576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94D8D7-0F5F-48FD-BC14-0528BE9DB0BB}"/>
                </a:ext>
              </a:extLst>
            </p:cNvPr>
            <p:cNvSpPr/>
            <p:nvPr/>
          </p:nvSpPr>
          <p:spPr>
            <a:xfrm>
              <a:off x="752135" y="3621951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처음과 끝의 마침표를 제거한다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1E02FA6-AA53-45EA-AC4D-635296CB30F1}"/>
                </a:ext>
              </a:extLst>
            </p:cNvPr>
            <p:cNvSpPr/>
            <p:nvPr/>
          </p:nvSpPr>
          <p:spPr>
            <a:xfrm>
              <a:off x="752135" y="277176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여러 개를 하나의 마침표로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50BA346-1DE4-431B-9608-E3480A9B688D}"/>
                </a:ext>
              </a:extLst>
            </p:cNvPr>
            <p:cNvCxnSpPr>
              <a:cxnSpLocks/>
              <a:stCxn id="43" idx="2"/>
              <a:endCxn id="14" idx="0"/>
            </p:cNvCxnSpPr>
            <p:nvPr/>
          </p:nvCxnSpPr>
          <p:spPr>
            <a:xfrm>
              <a:off x="2192135" y="4125951"/>
              <a:ext cx="4083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다이아몬드 13">
              <a:extLst>
                <a:ext uri="{FF2B5EF4-FFF2-40B4-BE49-F238E27FC236}">
                  <a16:creationId xmlns:a16="http://schemas.microsoft.com/office/drawing/2014/main" id="{999DE5DF-C7B3-4E72-B837-8A8338A7789F}"/>
                </a:ext>
              </a:extLst>
            </p:cNvPr>
            <p:cNvSpPr/>
            <p:nvPr/>
          </p:nvSpPr>
          <p:spPr>
            <a:xfrm>
              <a:off x="1116218" y="4472133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== 0?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8D15DD1-9473-45FE-878E-9991562C9B66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2196218" y="4971690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1D2385DD-59D1-47F1-9CE2-194FD277C8F1}"/>
                </a:ext>
              </a:extLst>
            </p:cNvPr>
            <p:cNvSpPr/>
            <p:nvPr/>
          </p:nvSpPr>
          <p:spPr>
            <a:xfrm>
              <a:off x="1116218" y="5317872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 &gt; 16?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25AD72-169A-4938-9479-E73B7CA9B821}"/>
                </a:ext>
              </a:extLst>
            </p:cNvPr>
            <p:cNvSpPr/>
            <p:nvPr/>
          </p:nvSpPr>
          <p:spPr>
            <a:xfrm>
              <a:off x="3762763" y="446769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id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“a”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25C0B73-72E1-48B9-A833-7051B5C3E6E8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 flipV="1">
              <a:off x="3276218" y="4719690"/>
              <a:ext cx="486545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1C8CDAB9-C526-41DB-AFC5-CBFB5EB472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3438624" y="3725201"/>
              <a:ext cx="157650" cy="26506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518D-5B73-4CF8-A556-47695FCCFFB5}"/>
                </a:ext>
              </a:extLst>
            </p:cNvPr>
            <p:cNvCxnSpPr>
              <a:cxnSpLocks/>
              <a:stCxn id="17" idx="2"/>
              <a:endCxn id="29" idx="0"/>
            </p:cNvCxnSpPr>
            <p:nvPr/>
          </p:nvCxnSpPr>
          <p:spPr>
            <a:xfrm>
              <a:off x="2196218" y="5817429"/>
              <a:ext cx="0" cy="346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AA51EF-3007-4C82-B844-6C52FBE58AD8}"/>
                </a:ext>
              </a:extLst>
            </p:cNvPr>
            <p:cNvSpPr/>
            <p:nvPr/>
          </p:nvSpPr>
          <p:spPr>
            <a:xfrm>
              <a:off x="1116218" y="6163611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15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자리까지 자른다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2BA5F4A-0D30-4BB0-BF2D-BE2B8472403B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flipH="1">
              <a:off x="2192135" y="6667611"/>
              <a:ext cx="4083" cy="3438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다이아몬드 33">
              <a:extLst>
                <a:ext uri="{FF2B5EF4-FFF2-40B4-BE49-F238E27FC236}">
                  <a16:creationId xmlns:a16="http://schemas.microsoft.com/office/drawing/2014/main" id="{6B47D9CB-952A-4ACB-965D-AE7F1FCE8449}"/>
                </a:ext>
              </a:extLst>
            </p:cNvPr>
            <p:cNvSpPr/>
            <p:nvPr/>
          </p:nvSpPr>
          <p:spPr>
            <a:xfrm>
              <a:off x="177102" y="7011499"/>
              <a:ext cx="4030066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글자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마침표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E5CB562-AE1B-4F8B-A2B8-68ED973A6D31}"/>
                </a:ext>
              </a:extLst>
            </p:cNvPr>
            <p:cNvCxnSpPr>
              <a:cxnSpLocks/>
              <a:stCxn id="34" idx="2"/>
              <a:endCxn id="45" idx="0"/>
            </p:cNvCxnSpPr>
            <p:nvPr/>
          </p:nvCxnSpPr>
          <p:spPr>
            <a:xfrm>
              <a:off x="2192135" y="7511056"/>
              <a:ext cx="0" cy="334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6A90D8BA-E51A-4ABE-8976-BD4D372A98D4}"/>
                </a:ext>
              </a:extLst>
            </p:cNvPr>
            <p:cNvSpPr/>
            <p:nvPr/>
          </p:nvSpPr>
          <p:spPr>
            <a:xfrm>
              <a:off x="3640301" y="7854944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&lt;=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D80D0AA-8A9C-4F8B-8FFF-E6C3E7AA642E}"/>
                </a:ext>
              </a:extLst>
            </p:cNvPr>
            <p:cNvSpPr/>
            <p:nvPr/>
          </p:nvSpPr>
          <p:spPr>
            <a:xfrm>
              <a:off x="1112135" y="7845666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마침표 제거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BC452F7A-FC43-4B37-9794-AFC85F17257E}"/>
                </a:ext>
              </a:extLst>
            </p:cNvPr>
            <p:cNvCxnSpPr>
              <a:stCxn id="17" idx="3"/>
              <a:endCxn id="34" idx="3"/>
            </p:cNvCxnSpPr>
            <p:nvPr/>
          </p:nvCxnSpPr>
          <p:spPr>
            <a:xfrm>
              <a:off x="3276218" y="5567651"/>
              <a:ext cx="930950" cy="1693627"/>
            </a:xfrm>
            <a:prstGeom prst="bentConnector3">
              <a:avLst>
                <a:gd name="adj1" fmla="val 1245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645449-53FC-4F2A-A38F-7EF8EE73E48A}"/>
                </a:ext>
              </a:extLst>
            </p:cNvPr>
            <p:cNvSpPr txBox="1"/>
            <p:nvPr/>
          </p:nvSpPr>
          <p:spPr>
            <a:xfrm>
              <a:off x="3297052" y="4430999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797B42-FA60-4F8C-B75B-E727DCFF3780}"/>
                </a:ext>
              </a:extLst>
            </p:cNvPr>
            <p:cNvSpPr txBox="1"/>
            <p:nvPr/>
          </p:nvSpPr>
          <p:spPr>
            <a:xfrm>
              <a:off x="2318680" y="5812920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1077DD-5B4E-43DB-A236-4105B54175CF}"/>
                </a:ext>
              </a:extLst>
            </p:cNvPr>
            <p:cNvSpPr txBox="1"/>
            <p:nvPr/>
          </p:nvSpPr>
          <p:spPr>
            <a:xfrm>
              <a:off x="2281835" y="7511056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BF19B57-6B57-4E8D-AD73-2FEE1229BD4A}"/>
                </a:ext>
              </a:extLst>
            </p:cNvPr>
            <p:cNvCxnSpPr>
              <a:stCxn id="45" idx="3"/>
              <a:endCxn id="41" idx="1"/>
            </p:cNvCxnSpPr>
            <p:nvPr/>
          </p:nvCxnSpPr>
          <p:spPr>
            <a:xfrm>
              <a:off x="3272135" y="8097666"/>
              <a:ext cx="368166" cy="7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7D37209-0323-407F-B20B-03446FA1B1D4}"/>
                </a:ext>
              </a:extLst>
            </p:cNvPr>
            <p:cNvCxnSpPr>
              <a:cxnSpLocks/>
              <a:stCxn id="41" idx="2"/>
              <a:endCxn id="52" idx="0"/>
            </p:cNvCxnSpPr>
            <p:nvPr/>
          </p:nvCxnSpPr>
          <p:spPr>
            <a:xfrm>
              <a:off x="4720301" y="8354501"/>
              <a:ext cx="0" cy="32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08083FC-5B4C-4960-ABEB-E1F562386BD8}"/>
                </a:ext>
              </a:extLst>
            </p:cNvPr>
            <p:cNvSpPr/>
            <p:nvPr/>
          </p:nvSpPr>
          <p:spPr>
            <a:xfrm>
              <a:off x="3280301" y="867916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문자를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length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가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3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될 때까지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DD9770-FD4E-477A-9159-A9984E0C4ECB}"/>
                </a:ext>
              </a:extLst>
            </p:cNvPr>
            <p:cNvSpPr txBox="1"/>
            <p:nvPr/>
          </p:nvSpPr>
          <p:spPr>
            <a:xfrm>
              <a:off x="4842763" y="834455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38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핸드폰 번호 가리기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핸드폰 번호를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자리와 앞부분으로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변경된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과 마지막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4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자리를 붙인다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앞부분의 숫자들을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*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변경한다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제목 3">
            <a:extLst>
              <a:ext uri="{FF2B5EF4-FFF2-40B4-BE49-F238E27FC236}">
                <a16:creationId xmlns:a16="http://schemas.microsoft.com/office/drawing/2014/main" id="{B1951F69-84B3-4DC6-BC29-458FC9DAFDCF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행렬의 덧셈 </a:t>
            </a:r>
            <a:r>
              <a:rPr lang="en-US" altLang="ko-KR"/>
              <a:t>(01.29)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C1206-F79D-4174-B252-16CD248EB7F5}"/>
              </a:ext>
            </a:extLst>
          </p:cNvPr>
          <p:cNvSpPr/>
          <p:nvPr/>
        </p:nvSpPr>
        <p:spPr>
          <a:xfrm>
            <a:off x="355520" y="5399393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arr1[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 + arr2[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92048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예산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4D0D-0552-475B-81B9-A127BB5B201E}"/>
              </a:ext>
            </a:extLst>
          </p:cNvPr>
          <p:cNvGrpSpPr/>
          <p:nvPr/>
        </p:nvGrpSpPr>
        <p:grpSpPr>
          <a:xfrm>
            <a:off x="355520" y="1175678"/>
            <a:ext cx="3600000" cy="2213808"/>
            <a:chOff x="355520" y="1175678"/>
            <a:chExt cx="3600000" cy="221380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3F80733-E232-40CC-B923-DC305205CDFC}"/>
                </a:ext>
              </a:extLst>
            </p:cNvPr>
            <p:cNvCxnSpPr>
              <a:cxnSpLocks/>
              <a:stCxn id="26" idx="2"/>
              <a:endCxn id="13" idx="0"/>
            </p:cNvCxnSpPr>
            <p:nvPr/>
          </p:nvCxnSpPr>
          <p:spPr>
            <a:xfrm>
              <a:off x="2155520" y="1679678"/>
              <a:ext cx="0" cy="364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355520" y="288548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>
              <a:off x="2155520" y="2547746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20437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149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차</a:t>
            </a:r>
            <a:r>
              <a:rPr lang="en-US" altLang="ko-KR" dirty="0"/>
              <a:t>] </a:t>
            </a:r>
            <a:r>
              <a:rPr lang="ko-KR" altLang="en-US" dirty="0"/>
              <a:t>비밀지도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1DA2B80-4C09-4220-B31A-0C3B2F6950ED}"/>
              </a:ext>
            </a:extLst>
          </p:cNvPr>
          <p:cNvGrpSpPr/>
          <p:nvPr/>
        </p:nvGrpSpPr>
        <p:grpSpPr>
          <a:xfrm>
            <a:off x="285938" y="1175678"/>
            <a:ext cx="6286124" cy="6843337"/>
            <a:chOff x="285938" y="1175678"/>
            <a:chExt cx="6286124" cy="684333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EB928F-454D-4054-997B-6797697CBACA}"/>
                </a:ext>
              </a:extLst>
            </p:cNvPr>
            <p:cNvSpPr/>
            <p:nvPr/>
          </p:nvSpPr>
          <p:spPr>
            <a:xfrm>
              <a:off x="1721457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= arr1[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 | arr2[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2801457" y="369201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 “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3521457" y="3354272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C7C74121-A401-4454-9EAA-501A90197FA6}"/>
                </a:ext>
              </a:extLst>
            </p:cNvPr>
            <p:cNvSpPr/>
            <p:nvPr/>
          </p:nvSpPr>
          <p:spPr>
            <a:xfrm>
              <a:off x="2081457" y="2854715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% 2 == 0?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DA7015-BCCF-4585-A1B1-E37EF97A3622}"/>
                </a:ext>
              </a:extLst>
            </p:cNvPr>
            <p:cNvSpPr/>
            <p:nvPr/>
          </p:nvSpPr>
          <p:spPr>
            <a:xfrm>
              <a:off x="5132062" y="369201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“#“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F44AF758-3FFA-478B-841C-B949674B4FFB}"/>
                </a:ext>
              </a:extLst>
            </p:cNvPr>
            <p:cNvCxnSpPr>
              <a:stCxn id="15" idx="3"/>
              <a:endCxn id="25" idx="0"/>
            </p:cNvCxnSpPr>
            <p:nvPr/>
          </p:nvCxnSpPr>
          <p:spPr>
            <a:xfrm>
              <a:off x="4961457" y="3104494"/>
              <a:ext cx="890605" cy="5875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87C3D7-3BB9-4EF2-A380-7F75803FA5AB}"/>
                </a:ext>
              </a:extLst>
            </p:cNvPr>
            <p:cNvSpPr/>
            <p:nvPr/>
          </p:nvSpPr>
          <p:spPr>
            <a:xfrm>
              <a:off x="2795796" y="4785752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/=2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D823CE9-7EEE-4B3A-B6AC-FA1B42076AB9}"/>
                </a:ext>
              </a:extLst>
            </p:cNvPr>
            <p:cNvCxnSpPr>
              <a:cxnSpLocks/>
              <a:stCxn id="17" idx="2"/>
              <a:endCxn id="28" idx="0"/>
            </p:cNvCxnSpPr>
            <p:nvPr/>
          </p:nvCxnSpPr>
          <p:spPr>
            <a:xfrm flipH="1">
              <a:off x="3515796" y="4196012"/>
              <a:ext cx="5661" cy="589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40C665E-9488-4DB2-B7E2-0FB400761D4C}"/>
                </a:ext>
              </a:extLst>
            </p:cNvPr>
            <p:cNvCxnSpPr>
              <a:cxnSpLocks/>
              <a:stCxn id="26" idx="2"/>
              <a:endCxn id="46" idx="0"/>
            </p:cNvCxnSpPr>
            <p:nvPr/>
          </p:nvCxnSpPr>
          <p:spPr>
            <a:xfrm>
              <a:off x="3521457" y="1679678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294D29EB-21B1-4A44-AA3B-D53A2812376F}"/>
                </a:ext>
              </a:extLst>
            </p:cNvPr>
            <p:cNvSpPr/>
            <p:nvPr/>
          </p:nvSpPr>
          <p:spPr>
            <a:xfrm>
              <a:off x="2081457" y="201741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binary != 0?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3559FEC-2ED1-4306-8BA6-97CCBBCC7E7F}"/>
                </a:ext>
              </a:extLst>
            </p:cNvPr>
            <p:cNvCxnSpPr>
              <a:cxnSpLocks/>
              <a:stCxn id="46" idx="2"/>
              <a:endCxn id="15" idx="0"/>
            </p:cNvCxnSpPr>
            <p:nvPr/>
          </p:nvCxnSpPr>
          <p:spPr>
            <a:xfrm>
              <a:off x="3521457" y="2516975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412393BA-F575-4777-88A8-7ACA812F7B53}"/>
                </a:ext>
              </a:extLst>
            </p:cNvPr>
            <p:cNvCxnSpPr>
              <a:cxnSpLocks/>
              <a:stCxn id="28" idx="2"/>
              <a:endCxn id="46" idx="3"/>
            </p:cNvCxnSpPr>
            <p:nvPr/>
          </p:nvCxnSpPr>
          <p:spPr>
            <a:xfrm rot="5400000" flipH="1" flipV="1">
              <a:off x="2727348" y="3055644"/>
              <a:ext cx="3022555" cy="1445661"/>
            </a:xfrm>
            <a:prstGeom prst="bentConnector4">
              <a:avLst>
                <a:gd name="adj1" fmla="val -4243"/>
                <a:gd name="adj2" fmla="val 2245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83A9B427-A685-4E62-9A39-33AA3479C10B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5400000">
              <a:off x="4553206" y="3192028"/>
              <a:ext cx="294872" cy="23028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62EDCD-4110-478B-A802-BB05B28964D9}"/>
                </a:ext>
              </a:extLst>
            </p:cNvPr>
            <p:cNvSpPr txBox="1"/>
            <p:nvPr/>
          </p:nvSpPr>
          <p:spPr>
            <a:xfrm>
              <a:off x="3521456" y="2444048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E76B61-324F-4692-8354-CB3E79B4692B}"/>
                </a:ext>
              </a:extLst>
            </p:cNvPr>
            <p:cNvSpPr txBox="1"/>
            <p:nvPr/>
          </p:nvSpPr>
          <p:spPr>
            <a:xfrm>
              <a:off x="4950133" y="281202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07BCD6-8510-410C-9EB1-BC72FFBAAFA8}"/>
                </a:ext>
              </a:extLst>
            </p:cNvPr>
            <p:cNvSpPr txBox="1"/>
            <p:nvPr/>
          </p:nvSpPr>
          <p:spPr>
            <a:xfrm>
              <a:off x="3549221" y="3297787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63" name="다이아몬드 62">
              <a:extLst>
                <a:ext uri="{FF2B5EF4-FFF2-40B4-BE49-F238E27FC236}">
                  <a16:creationId xmlns:a16="http://schemas.microsoft.com/office/drawing/2014/main" id="{A4CED61F-BDF6-460F-B08F-029B07214E90}"/>
                </a:ext>
              </a:extLst>
            </p:cNvPr>
            <p:cNvSpPr/>
            <p:nvPr/>
          </p:nvSpPr>
          <p:spPr>
            <a:xfrm>
              <a:off x="285938" y="630044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map.length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== n?</a:t>
              </a:r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47B970B2-7CE7-4555-B1A8-DD47A2EBAD24}"/>
                </a:ext>
              </a:extLst>
            </p:cNvPr>
            <p:cNvCxnSpPr>
              <a:stCxn id="46" idx="1"/>
              <a:endCxn id="63" idx="0"/>
            </p:cNvCxnSpPr>
            <p:nvPr/>
          </p:nvCxnSpPr>
          <p:spPr>
            <a:xfrm rot="10800000" flipV="1">
              <a:off x="1725939" y="2267196"/>
              <a:ext cx="355519" cy="403324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FC274C6-A375-4B8C-BEC1-A0DEC5B59DE1}"/>
                </a:ext>
              </a:extLst>
            </p:cNvPr>
            <p:cNvSpPr txBox="1"/>
            <p:nvPr/>
          </p:nvSpPr>
          <p:spPr>
            <a:xfrm>
              <a:off x="1832419" y="1900510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CBEA9F-A9CE-47DB-B999-2D2D641CA907}"/>
                </a:ext>
              </a:extLst>
            </p:cNvPr>
            <p:cNvSpPr/>
            <p:nvPr/>
          </p:nvSpPr>
          <p:spPr>
            <a:xfrm>
              <a:off x="1001457" y="7515015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map.reverse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()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5EFBA91-C85F-4CA7-9F0D-35FF84BFD4FA}"/>
                </a:ext>
              </a:extLst>
            </p:cNvPr>
            <p:cNvCxnSpPr>
              <a:cxnSpLocks/>
              <a:stCxn id="63" idx="2"/>
              <a:endCxn id="69" idx="0"/>
            </p:cNvCxnSpPr>
            <p:nvPr/>
          </p:nvCxnSpPr>
          <p:spPr>
            <a:xfrm flipH="1">
              <a:off x="1721457" y="6800003"/>
              <a:ext cx="4481" cy="715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6D1803F-EF73-4E7F-B4A3-792CBA704346}"/>
                </a:ext>
              </a:extLst>
            </p:cNvPr>
            <p:cNvSpPr/>
            <p:nvPr/>
          </p:nvSpPr>
          <p:spPr>
            <a:xfrm>
              <a:off x="4925222" y="6300445"/>
              <a:ext cx="144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append “ “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97451C-E9AE-4488-BFAA-F783B1831FEB}"/>
                </a:ext>
              </a:extLst>
            </p:cNvPr>
            <p:cNvSpPr txBox="1"/>
            <p:nvPr/>
          </p:nvSpPr>
          <p:spPr>
            <a:xfrm>
              <a:off x="1832419" y="677388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D2A32509-C05A-495E-BA7F-3979488AAEF9}"/>
                </a:ext>
              </a:extLst>
            </p:cNvPr>
            <p:cNvCxnSpPr>
              <a:cxnSpLocks/>
              <a:stCxn id="63" idx="3"/>
              <a:endCxn id="73" idx="1"/>
            </p:cNvCxnSpPr>
            <p:nvPr/>
          </p:nvCxnSpPr>
          <p:spPr>
            <a:xfrm>
              <a:off x="3165938" y="6550225"/>
              <a:ext cx="1759284" cy="22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D02DC64-EFAE-4445-93B9-85A0F33A220E}"/>
                </a:ext>
              </a:extLst>
            </p:cNvPr>
            <p:cNvSpPr txBox="1"/>
            <p:nvPr/>
          </p:nvSpPr>
          <p:spPr>
            <a:xfrm>
              <a:off x="3171742" y="6204385"/>
              <a:ext cx="521627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5630698B-E55F-4336-8D0B-3AC9BC0F87E0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rot="16200000" flipV="1">
              <a:off x="3455237" y="4110459"/>
              <a:ext cx="471495" cy="39084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71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차</a:t>
            </a:r>
            <a:r>
              <a:rPr lang="en-US" altLang="ko-KR" dirty="0"/>
              <a:t>] </a:t>
            </a:r>
            <a:r>
              <a:rPr lang="ko-KR" altLang="en-US" dirty="0"/>
              <a:t>다트 게임 </a:t>
            </a:r>
            <a:r>
              <a:rPr lang="en-US" altLang="ko-KR" dirty="0"/>
              <a:t>(01.29)</a:t>
            </a:r>
            <a:endParaRPr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4457C1A-B1C9-4E81-AFD5-FD95C4D7245B}"/>
              </a:ext>
            </a:extLst>
          </p:cNvPr>
          <p:cNvGrpSpPr/>
          <p:nvPr/>
        </p:nvGrpSpPr>
        <p:grpSpPr>
          <a:xfrm>
            <a:off x="355520" y="1307765"/>
            <a:ext cx="6059210" cy="7231811"/>
            <a:chOff x="355520" y="1307765"/>
            <a:chExt cx="6059210" cy="723181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E4B63-568F-4C3A-8985-662C568AA49B}"/>
                </a:ext>
              </a:extLst>
            </p:cNvPr>
            <p:cNvSpPr/>
            <p:nvPr/>
          </p:nvSpPr>
          <p:spPr>
            <a:xfrm>
              <a:off x="1080349" y="5511765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substring(1)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7C6C074-1C35-4E36-821B-AC7CAE6E22CD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>
            <a:xfrm>
              <a:off x="2155520" y="2640911"/>
              <a:ext cx="0" cy="339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ED35D7-ACED-4BB9-84B7-C2FF7242E286}"/>
                </a:ext>
              </a:extLst>
            </p:cNvPr>
            <p:cNvSpPr/>
            <p:nvPr/>
          </p:nvSpPr>
          <p:spPr>
            <a:xfrm>
              <a:off x="355520" y="1307765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2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Integer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C1794C2-E0BD-4407-A49B-0B87C33FDCE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2155520" y="6015765"/>
              <a:ext cx="0" cy="337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27B11761-1E53-4FCD-B1FC-825EE0BFDA7C}"/>
                </a:ext>
              </a:extLst>
            </p:cNvPr>
            <p:cNvSpPr/>
            <p:nvPr/>
          </p:nvSpPr>
          <p:spPr>
            <a:xfrm>
              <a:off x="715520" y="6353505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*, #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이 나온다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87CE85A-A183-48AC-BF18-3F0705F35231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2155520" y="6853062"/>
              <a:ext cx="0" cy="344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141DC76-2D9B-4F87-98F0-570764B21A39}"/>
                </a:ext>
              </a:extLst>
            </p:cNvPr>
            <p:cNvSpPr/>
            <p:nvPr/>
          </p:nvSpPr>
          <p:spPr>
            <a:xfrm>
              <a:off x="355520" y="7197794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적용시킨다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9AD5D5-C25E-4608-BD32-22DE8CCDF28B}"/>
                </a:ext>
              </a:extLst>
            </p:cNvPr>
            <p:cNvSpPr txBox="1"/>
            <p:nvPr/>
          </p:nvSpPr>
          <p:spPr>
            <a:xfrm>
              <a:off x="2277551" y="6853062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8F54EC0A-980D-4128-AEF0-2407D96957D3}"/>
                </a:ext>
              </a:extLst>
            </p:cNvPr>
            <p:cNvCxnSpPr>
              <a:cxnSpLocks/>
              <a:stCxn id="11" idx="3"/>
              <a:endCxn id="25" idx="3"/>
            </p:cNvCxnSpPr>
            <p:nvPr/>
          </p:nvCxnSpPr>
          <p:spPr>
            <a:xfrm>
              <a:off x="3595520" y="6603284"/>
              <a:ext cx="360000" cy="1684292"/>
            </a:xfrm>
            <a:prstGeom prst="bentConnector3">
              <a:avLst>
                <a:gd name="adj1" fmla="val 1635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8AAE77-F4FB-49B0-A6BA-71A2D438ADC9}"/>
                </a:ext>
              </a:extLst>
            </p:cNvPr>
            <p:cNvSpPr txBox="1"/>
            <p:nvPr/>
          </p:nvSpPr>
          <p:spPr>
            <a:xfrm>
              <a:off x="3566750" y="6317042"/>
              <a:ext cx="539999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010F94-F355-4208-B4EF-F88740F6F9EC}"/>
                </a:ext>
              </a:extLst>
            </p:cNvPr>
            <p:cNvSpPr/>
            <p:nvPr/>
          </p:nvSpPr>
          <p:spPr>
            <a:xfrm>
              <a:off x="355520" y="803557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배열로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sum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을 구한다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A9A673E-2053-4A08-A684-5337CD1C27E2}"/>
                </a:ext>
              </a:extLst>
            </p:cNvPr>
            <p:cNvCxnSpPr>
              <a:cxnSpLocks/>
              <a:stCxn id="16" idx="2"/>
              <a:endCxn id="25" idx="0"/>
            </p:cNvCxnSpPr>
            <p:nvPr/>
          </p:nvCxnSpPr>
          <p:spPr>
            <a:xfrm>
              <a:off x="2155520" y="7701794"/>
              <a:ext cx="0" cy="333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098FF494-F1A9-4543-B3B1-24A7BDA4584E}"/>
                </a:ext>
              </a:extLst>
            </p:cNvPr>
            <p:cNvSpPr/>
            <p:nvPr/>
          </p:nvSpPr>
          <p:spPr>
            <a:xfrm>
              <a:off x="715520" y="2141354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예외 발생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?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C0E66B3-A9D9-4648-B4C3-8A26B940A465}"/>
                </a:ext>
              </a:extLst>
            </p:cNvPr>
            <p:cNvCxnSpPr>
              <a:cxnSpLocks/>
              <a:stCxn id="13" idx="2"/>
              <a:endCxn id="29" idx="0"/>
            </p:cNvCxnSpPr>
            <p:nvPr/>
          </p:nvCxnSpPr>
          <p:spPr>
            <a:xfrm>
              <a:off x="2155520" y="1811765"/>
              <a:ext cx="0" cy="329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FC27F22-1529-4ED0-BB20-DC82CF1EB536}"/>
                </a:ext>
              </a:extLst>
            </p:cNvPr>
            <p:cNvSpPr/>
            <p:nvPr/>
          </p:nvSpPr>
          <p:spPr>
            <a:xfrm>
              <a:off x="355520" y="298018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글자를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Integer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로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파싱하여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scores[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저장한다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F55FD50-70F8-4FBD-9F66-44C6EABE1900}"/>
                </a:ext>
              </a:extLst>
            </p:cNvPr>
            <p:cNvCxnSpPr>
              <a:cxnSpLocks/>
              <a:stCxn id="35" idx="2"/>
              <a:endCxn id="45" idx="0"/>
            </p:cNvCxnSpPr>
            <p:nvPr/>
          </p:nvCxnSpPr>
          <p:spPr>
            <a:xfrm>
              <a:off x="2155520" y="3484180"/>
              <a:ext cx="4829" cy="3251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DCBF0A-FD88-4E7C-B19F-BFE5B72C339D}"/>
                </a:ext>
              </a:extLst>
            </p:cNvPr>
            <p:cNvSpPr txBox="1"/>
            <p:nvPr/>
          </p:nvSpPr>
          <p:spPr>
            <a:xfrm>
              <a:off x="2277551" y="2618884"/>
              <a:ext cx="417538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37BEEFB9-5CF3-4BF0-9C03-E0D61CE9DF51}"/>
                </a:ext>
              </a:extLst>
            </p:cNvPr>
            <p:cNvCxnSpPr>
              <a:cxnSpLocks/>
              <a:stCxn id="29" idx="3"/>
              <a:endCxn id="43" idx="0"/>
            </p:cNvCxnSpPr>
            <p:nvPr/>
          </p:nvCxnSpPr>
          <p:spPr>
            <a:xfrm>
              <a:off x="3595520" y="2391133"/>
              <a:ext cx="1739210" cy="58904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521618-BC8E-4445-9399-E8BC3FC1EC1A}"/>
                </a:ext>
              </a:extLst>
            </p:cNvPr>
            <p:cNvSpPr txBox="1"/>
            <p:nvPr/>
          </p:nvSpPr>
          <p:spPr>
            <a:xfrm>
              <a:off x="3566750" y="2037724"/>
              <a:ext cx="539999" cy="322705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9B69CDA-F63D-4F92-B321-E52C2DD0CBAA}"/>
                </a:ext>
              </a:extLst>
            </p:cNvPr>
            <p:cNvSpPr/>
            <p:nvPr/>
          </p:nvSpPr>
          <p:spPr>
            <a:xfrm>
              <a:off x="4254730" y="298018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substring(2)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B9D2990-484D-4C76-A25A-2049CB8970FC}"/>
                </a:ext>
              </a:extLst>
            </p:cNvPr>
            <p:cNvSpPr/>
            <p:nvPr/>
          </p:nvSpPr>
          <p:spPr>
            <a:xfrm>
              <a:off x="1080349" y="3809327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substring(1)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982B75B-BF11-40CC-A465-FA004B7F9C3A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155520" y="4313327"/>
              <a:ext cx="4829" cy="34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C4D462B-A2D3-42F7-A1F1-3B01F618DFFE}"/>
                </a:ext>
              </a:extLst>
            </p:cNvPr>
            <p:cNvSpPr/>
            <p:nvPr/>
          </p:nvSpPr>
          <p:spPr>
            <a:xfrm>
              <a:off x="355520" y="4660546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문자열의 맨 앞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글자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(S, D, T)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</a:t>
              </a:r>
              <a:r>
                <a:rPr lang="ko-KR" altLang="en-US" sz="1467" dirty="0" err="1">
                  <a:solidFill>
                    <a:sysClr val="windowText" lastClr="000000"/>
                  </a:solidFill>
                </a:rPr>
                <a:t>파싱하여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scores[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]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에 적용한다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F656B8D-32D5-4018-8CF7-2C2C5682EB62}"/>
                </a:ext>
              </a:extLst>
            </p:cNvPr>
            <p:cNvCxnSpPr>
              <a:cxnSpLocks/>
              <a:stCxn id="49" idx="2"/>
              <a:endCxn id="17" idx="0"/>
            </p:cNvCxnSpPr>
            <p:nvPr/>
          </p:nvCxnSpPr>
          <p:spPr>
            <a:xfrm>
              <a:off x="2155520" y="5164546"/>
              <a:ext cx="4829" cy="34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D577DCC7-0B38-41B9-A660-015D53E1658F}"/>
                </a:ext>
              </a:extLst>
            </p:cNvPr>
            <p:cNvCxnSpPr>
              <a:stCxn id="43" idx="2"/>
            </p:cNvCxnSpPr>
            <p:nvPr/>
          </p:nvCxnSpPr>
          <p:spPr>
            <a:xfrm rot="5400000">
              <a:off x="3256971" y="2382729"/>
              <a:ext cx="976308" cy="317921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39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만큼 간격이 있는 </a:t>
            </a:r>
            <a:r>
              <a:rPr lang="en-US" altLang="ko-KR" dirty="0"/>
              <a:t>n</a:t>
            </a:r>
            <a:r>
              <a:rPr lang="ko-KR" altLang="en-US" dirty="0"/>
              <a:t>개의 숫자 </a:t>
            </a:r>
            <a:r>
              <a:rPr lang="en-US" altLang="ko-KR" dirty="0"/>
              <a:t>(02.01)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EB928F-454D-4054-997B-6797697CBACA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곱한 결과를 출력한다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6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1544</Words>
  <Application>Microsoft Office PowerPoint</Application>
  <PresentationFormat>화면 슬라이드 쇼(4:3)</PresentationFormat>
  <Paragraphs>338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  <vt:lpstr>정수 내림차순으로 배치하기 (01.21)</vt:lpstr>
      <vt:lpstr>제일 작은 수 제거하기 (01.22)</vt:lpstr>
      <vt:lpstr>평균 구하기 (01.22)</vt:lpstr>
      <vt:lpstr>최대공약수와 최소공배수 (01.23)</vt:lpstr>
      <vt:lpstr>하샤드 수 (01.27)</vt:lpstr>
      <vt:lpstr>콜라츠 추측 (01.27)</vt:lpstr>
      <vt:lpstr>신규 아이디 추천 (01.27)</vt:lpstr>
      <vt:lpstr>핸드폰 번호 가리기 (01.29)</vt:lpstr>
      <vt:lpstr>예산 (01.29)</vt:lpstr>
      <vt:lpstr>[1차] 비밀지도 (01.29)</vt:lpstr>
      <vt:lpstr>[1차] 다트 게임 (01.29)</vt:lpstr>
      <vt:lpstr>x만큼 간격이 있는 n개의 숫자 (02.01)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327</cp:revision>
  <dcterms:created xsi:type="dcterms:W3CDTF">2021-01-03T05:29:32Z</dcterms:created>
  <dcterms:modified xsi:type="dcterms:W3CDTF">2021-02-01T11:50:09Z</dcterms:modified>
</cp:coreProperties>
</file>