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구하기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EDDE1C-E1CF-4A4A-A809-B0D3AC281992}"/>
              </a:ext>
            </a:extLst>
          </p:cNvPr>
          <p:cNvGrpSpPr/>
          <p:nvPr/>
        </p:nvGrpSpPr>
        <p:grpSpPr>
          <a:xfrm>
            <a:off x="355520" y="1175678"/>
            <a:ext cx="3600000" cy="1354109"/>
            <a:chOff x="355520" y="1175678"/>
            <a:chExt cx="3600000" cy="13541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배열의 전체 합을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전체 합을 전체 개수로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65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최대공약수와 </a:t>
            </a: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(01.23)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48EBEE-2546-49D7-BEF4-083772329924}"/>
              </a:ext>
            </a:extLst>
          </p:cNvPr>
          <p:cNvGrpSpPr/>
          <p:nvPr/>
        </p:nvGrpSpPr>
        <p:grpSpPr>
          <a:xfrm>
            <a:off x="355520" y="1175678"/>
            <a:ext cx="4676845" cy="3396854"/>
            <a:chOff x="355520" y="1175678"/>
            <a:chExt cx="4676845" cy="33968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부터 작은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까지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큰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(m)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나눈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나머지를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>
              <a:off x="2155520" y="1679678"/>
              <a:ext cx="0" cy="350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137A4AE-B2EC-46AF-86A7-D2D56AE384AC}"/>
                </a:ext>
              </a:extLst>
            </p:cNvPr>
            <p:cNvSpPr/>
            <p:nvPr/>
          </p:nvSpPr>
          <p:spPr>
            <a:xfrm>
              <a:off x="355520" y="2030230"/>
              <a:ext cx="360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각각의 나머지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22726B-5982-4F4A-80BD-396C6F2FEAA9}"/>
                </a:ext>
              </a:extLst>
            </p:cNvPr>
            <p:cNvSpPr txBox="1"/>
            <p:nvPr/>
          </p:nvSpPr>
          <p:spPr>
            <a:xfrm>
              <a:off x="2182478" y="249155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435520" y="2885486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max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2155520" y="2529787"/>
              <a:ext cx="0" cy="355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9ED9-201F-4E4B-B15A-D66C9905CC8A}"/>
                </a:ext>
              </a:extLst>
            </p:cNvPr>
            <p:cNvSpPr txBox="1"/>
            <p:nvPr/>
          </p:nvSpPr>
          <p:spPr>
            <a:xfrm>
              <a:off x="4290058" y="1175678"/>
              <a:ext cx="734933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GCD</a:t>
              </a:r>
              <a:endParaRPr lang="ko-KR" altLang="en-US" sz="2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5802A9F-7EC9-4E18-AB6C-1222F7384CF4}"/>
                </a:ext>
              </a:extLst>
            </p:cNvPr>
            <p:cNvSpPr/>
            <p:nvPr/>
          </p:nvSpPr>
          <p:spPr>
            <a:xfrm>
              <a:off x="1435520" y="4044707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* m / GCD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17E21-D6B1-430A-96B0-4B05D534F9B2}"/>
                </a:ext>
              </a:extLst>
            </p:cNvPr>
            <p:cNvSpPr txBox="1"/>
            <p:nvPr/>
          </p:nvSpPr>
          <p:spPr>
            <a:xfrm>
              <a:off x="4290058" y="4044707"/>
              <a:ext cx="742307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LCM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67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하샤드</a:t>
            </a:r>
            <a:r>
              <a:rPr lang="ko-KR" altLang="en-US" dirty="0"/>
              <a:t> 수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69FCE2-F65C-4E11-8F91-83CED9E784E5}"/>
              </a:ext>
            </a:extLst>
          </p:cNvPr>
          <p:cNvGrpSpPr/>
          <p:nvPr/>
        </p:nvGrpSpPr>
        <p:grpSpPr>
          <a:xfrm>
            <a:off x="1075520" y="1522043"/>
            <a:ext cx="2631453" cy="3049957"/>
            <a:chOff x="1075520" y="1175678"/>
            <a:chExt cx="2631453" cy="304995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07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1075520" y="202578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1075520" y="2875896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06C91E-1DC5-41DE-A161-95405DE0ADBE}"/>
                </a:ext>
              </a:extLst>
            </p:cNvPr>
            <p:cNvCxnSpPr>
              <a:cxnSpLocks/>
              <a:stCxn id="28" idx="2"/>
              <a:endCxn id="10" idx="0"/>
            </p:cNvCxnSpPr>
            <p:nvPr/>
          </p:nvCxnSpPr>
          <p:spPr>
            <a:xfrm>
              <a:off x="2155520" y="2529787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61ECADA-A6A8-4349-A18B-892A2F7CCD21}"/>
                </a:ext>
              </a:extLst>
            </p:cNvPr>
            <p:cNvCxnSpPr>
              <a:cxnSpLocks/>
              <a:stCxn id="10" idx="3"/>
              <a:endCxn id="26" idx="0"/>
            </p:cNvCxnSpPr>
            <p:nvPr/>
          </p:nvCxnSpPr>
          <p:spPr>
            <a:xfrm flipH="1" flipV="1">
              <a:off x="2155520" y="1175678"/>
              <a:ext cx="1080000" cy="1949997"/>
            </a:xfrm>
            <a:prstGeom prst="bentConnector4">
              <a:avLst>
                <a:gd name="adj1" fmla="val -21167"/>
                <a:gd name="adj2" fmla="val 1117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3197238" y="3082565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2182478" y="3375453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2155520" y="3375453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1075520" y="372163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n % sum ==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61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콜라츠</a:t>
            </a:r>
            <a:r>
              <a:rPr lang="ko-KR" altLang="en-US" dirty="0"/>
              <a:t> 추측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93CA7C-F828-422D-ADE6-699A892318CD}"/>
              </a:ext>
            </a:extLst>
          </p:cNvPr>
          <p:cNvGrpSpPr/>
          <p:nvPr/>
        </p:nvGrpSpPr>
        <p:grpSpPr>
          <a:xfrm>
            <a:off x="273926" y="1497252"/>
            <a:ext cx="6112588" cy="3895918"/>
            <a:chOff x="-136628" y="1497252"/>
            <a:chExt cx="6112588" cy="3895918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2349000" y="1548901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2 == 0?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4447612" y="1497252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3455958" y="20484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3429000" y="2048458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270900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34C80-1FCD-4039-AD79-F5EDEC2A41AC}"/>
                </a:ext>
              </a:extLst>
            </p:cNvPr>
            <p:cNvSpPr/>
            <p:nvPr/>
          </p:nvSpPr>
          <p:spPr>
            <a:xfrm>
              <a:off x="453596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 n * 3 + 1</a:t>
              </a: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55A2B216-C37D-4923-BC09-4E0F9E2F94B3}"/>
                </a:ext>
              </a:extLst>
            </p:cNvPr>
            <p:cNvCxnSpPr>
              <a:stCxn id="10" idx="3"/>
              <a:endCxn id="14" idx="0"/>
            </p:cNvCxnSpPr>
            <p:nvPr/>
          </p:nvCxnSpPr>
          <p:spPr>
            <a:xfrm>
              <a:off x="4509000" y="1798680"/>
              <a:ext cx="746960" cy="595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2F9D9339-5697-461C-8CDD-179E6F8CAF03}"/>
                </a:ext>
              </a:extLst>
            </p:cNvPr>
            <p:cNvSpPr/>
            <p:nvPr/>
          </p:nvSpPr>
          <p:spPr>
            <a:xfrm>
              <a:off x="2349000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1?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37D4AD9-344C-41BF-A3AB-87417EAAB705}"/>
                </a:ext>
              </a:extLst>
            </p:cNvPr>
            <p:cNvCxnSpPr>
              <a:cxnSpLocks/>
              <a:stCxn id="39" idx="2"/>
              <a:endCxn id="34" idx="0"/>
            </p:cNvCxnSpPr>
            <p:nvPr/>
          </p:nvCxnSpPr>
          <p:spPr>
            <a:xfrm>
              <a:off x="3429000" y="2898640"/>
              <a:ext cx="0" cy="322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74F17451-6595-41C9-BFF9-58466A0D5DF9}"/>
                </a:ext>
              </a:extLst>
            </p:cNvPr>
            <p:cNvCxnSpPr>
              <a:cxnSpLocks/>
              <a:stCxn id="14" idx="2"/>
              <a:endCxn id="34" idx="3"/>
            </p:cNvCxnSpPr>
            <p:nvPr/>
          </p:nvCxnSpPr>
          <p:spPr>
            <a:xfrm rot="5400000">
              <a:off x="4415139" y="2632501"/>
              <a:ext cx="574683" cy="1106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040696-9100-419A-ABF3-B7500B3A7BD5}"/>
                </a:ext>
              </a:extLst>
            </p:cNvPr>
            <p:cNvSpPr txBox="1"/>
            <p:nvPr/>
          </p:nvSpPr>
          <p:spPr>
            <a:xfrm>
              <a:off x="1961584" y="3984763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B84920-CA28-4BC5-90F7-334A9B2ECB77}"/>
                </a:ext>
              </a:extLst>
            </p:cNvPr>
            <p:cNvSpPr/>
            <p:nvPr/>
          </p:nvSpPr>
          <p:spPr>
            <a:xfrm>
              <a:off x="2709000" y="3221323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++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11C6FE9-97F6-4C2A-8BCD-51CABBF8C5A4}"/>
                </a:ext>
              </a:extLst>
            </p:cNvPr>
            <p:cNvCxnSpPr>
              <a:cxnSpLocks/>
              <a:stCxn id="34" idx="2"/>
              <a:endCxn id="20" idx="0"/>
            </p:cNvCxnSpPr>
            <p:nvPr/>
          </p:nvCxnSpPr>
          <p:spPr>
            <a:xfrm>
              <a:off x="3429000" y="3725323"/>
              <a:ext cx="0" cy="313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79D47D-BA2D-4B3C-AE18-98D685BBC2A4}"/>
                </a:ext>
              </a:extLst>
            </p:cNvPr>
            <p:cNvSpPr txBox="1"/>
            <p:nvPr/>
          </p:nvSpPr>
          <p:spPr>
            <a:xfrm>
              <a:off x="3455958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8879A3F-E9AD-4900-9E91-B5DF6EA7242A}"/>
                </a:ext>
              </a:extLst>
            </p:cNvPr>
            <p:cNvCxnSpPr>
              <a:cxnSpLocks/>
              <a:stCxn id="20" idx="2"/>
              <a:endCxn id="66" idx="0"/>
            </p:cNvCxnSpPr>
            <p:nvPr/>
          </p:nvCxnSpPr>
          <p:spPr>
            <a:xfrm>
              <a:off x="3429000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903D5DFD-5ED7-4663-B889-D36A1565CF9C}"/>
                </a:ext>
              </a:extLst>
            </p:cNvPr>
            <p:cNvSpPr/>
            <p:nvPr/>
          </p:nvSpPr>
          <p:spPr>
            <a:xfrm>
              <a:off x="-136628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 500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1ED88FF-7BCA-48E7-8607-20BCB8E75645}"/>
                </a:ext>
              </a:extLst>
            </p:cNvPr>
            <p:cNvCxnSpPr>
              <a:cxnSpLocks/>
              <a:stCxn id="20" idx="1"/>
              <a:endCxn id="49" idx="3"/>
            </p:cNvCxnSpPr>
            <p:nvPr/>
          </p:nvCxnSpPr>
          <p:spPr>
            <a:xfrm flipH="1">
              <a:off x="2023372" y="4288767"/>
              <a:ext cx="3256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8E6774A-0C78-4354-AFF5-9F84FB4FA6FD}"/>
                </a:ext>
              </a:extLst>
            </p:cNvPr>
            <p:cNvCxnSpPr>
              <a:stCxn id="49" idx="0"/>
              <a:endCxn id="10" idx="0"/>
            </p:cNvCxnSpPr>
            <p:nvPr/>
          </p:nvCxnSpPr>
          <p:spPr>
            <a:xfrm rot="5400000" flipH="1" flipV="1">
              <a:off x="941143" y="1551131"/>
              <a:ext cx="2490087" cy="2485628"/>
            </a:xfrm>
            <a:prstGeom prst="bentConnector3">
              <a:avLst>
                <a:gd name="adj1" fmla="val 1091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FC74AE-1D56-47F4-8984-B51671691F8C}"/>
                </a:ext>
              </a:extLst>
            </p:cNvPr>
            <p:cNvSpPr/>
            <p:nvPr/>
          </p:nvSpPr>
          <p:spPr>
            <a:xfrm>
              <a:off x="2709000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D5ECF76-9451-4BBC-B73F-BBD907788B93}"/>
                </a:ext>
              </a:extLst>
            </p:cNvPr>
            <p:cNvSpPr txBox="1"/>
            <p:nvPr/>
          </p:nvSpPr>
          <p:spPr>
            <a:xfrm>
              <a:off x="953144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28B500C-A036-408D-B139-32979737E8BA}"/>
                </a:ext>
              </a:extLst>
            </p:cNvPr>
            <p:cNvCxnSpPr>
              <a:cxnSpLocks/>
              <a:stCxn id="49" idx="2"/>
              <a:endCxn id="70" idx="0"/>
            </p:cNvCxnSpPr>
            <p:nvPr/>
          </p:nvCxnSpPr>
          <p:spPr>
            <a:xfrm>
              <a:off x="943372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0797E5E-1278-4393-99CC-6E4ACCE01291}"/>
                </a:ext>
              </a:extLst>
            </p:cNvPr>
            <p:cNvSpPr/>
            <p:nvPr/>
          </p:nvSpPr>
          <p:spPr>
            <a:xfrm>
              <a:off x="223372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38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 아이디 추천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27E430-7D75-41D3-8695-7C08841DDA17}"/>
              </a:ext>
            </a:extLst>
          </p:cNvPr>
          <p:cNvGrpSpPr/>
          <p:nvPr/>
        </p:nvGrpSpPr>
        <p:grpSpPr>
          <a:xfrm>
            <a:off x="177102" y="908049"/>
            <a:ext cx="5983199" cy="8107174"/>
            <a:chOff x="177102" y="1075994"/>
            <a:chExt cx="5983199" cy="810717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3B53DA-1D2A-4E34-A2D3-606406E93005}"/>
                </a:ext>
              </a:extLst>
            </p:cNvPr>
            <p:cNvSpPr/>
            <p:nvPr/>
          </p:nvSpPr>
          <p:spPr>
            <a:xfrm>
              <a:off x="752135" y="1075994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대문자를 소문자로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E2141F-B7EE-48A5-B3E5-720C8BC5A188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2192135" y="157999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CC109B-070C-4829-9E0F-B3E7D5AC693A}"/>
                </a:ext>
              </a:extLst>
            </p:cNvPr>
            <p:cNvSpPr/>
            <p:nvPr/>
          </p:nvSpPr>
          <p:spPr>
            <a:xfrm>
              <a:off x="752135" y="192610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특수문자를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D83A2E2-7946-45FC-BB49-085BC439ACCD}"/>
                </a:ext>
              </a:extLst>
            </p:cNvPr>
            <p:cNvCxnSpPr>
              <a:cxnSpLocks/>
              <a:stCxn id="30" idx="2"/>
              <a:endCxn id="44" idx="0"/>
            </p:cNvCxnSpPr>
            <p:nvPr/>
          </p:nvCxnSpPr>
          <p:spPr>
            <a:xfrm>
              <a:off x="2192135" y="2430103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DC2691B-6EED-4D32-9829-AABD5B06DC22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>
              <a:off x="2192135" y="327576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94D8D7-0F5F-48FD-BC14-0528BE9DB0BB}"/>
                </a:ext>
              </a:extLst>
            </p:cNvPr>
            <p:cNvSpPr/>
            <p:nvPr/>
          </p:nvSpPr>
          <p:spPr>
            <a:xfrm>
              <a:off x="752135" y="3621951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처음과 끝의 마침표를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1E02FA6-AA53-45EA-AC4D-635296CB30F1}"/>
                </a:ext>
              </a:extLst>
            </p:cNvPr>
            <p:cNvSpPr/>
            <p:nvPr/>
          </p:nvSpPr>
          <p:spPr>
            <a:xfrm>
              <a:off x="752135" y="277176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여러 개를 하나의 마침표로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50BA346-1DE4-431B-9608-E3480A9B688D}"/>
                </a:ext>
              </a:extLst>
            </p:cNvPr>
            <p:cNvCxnSpPr>
              <a:cxnSpLocks/>
              <a:stCxn id="43" idx="2"/>
              <a:endCxn id="14" idx="0"/>
            </p:cNvCxnSpPr>
            <p:nvPr/>
          </p:nvCxnSpPr>
          <p:spPr>
            <a:xfrm>
              <a:off x="2192135" y="4125951"/>
              <a:ext cx="4083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999DE5DF-C7B3-4E72-B837-8A8338A7789F}"/>
                </a:ext>
              </a:extLst>
            </p:cNvPr>
            <p:cNvSpPr/>
            <p:nvPr/>
          </p:nvSpPr>
          <p:spPr>
            <a:xfrm>
              <a:off x="1116218" y="4472133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== 0?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8D15DD1-9473-45FE-878E-9991562C9B66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2196218" y="4971690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1D2385DD-59D1-47F1-9CE2-194FD277C8F1}"/>
                </a:ext>
              </a:extLst>
            </p:cNvPr>
            <p:cNvSpPr/>
            <p:nvPr/>
          </p:nvSpPr>
          <p:spPr>
            <a:xfrm>
              <a:off x="1116218" y="5317872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&gt; 16?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25AD72-169A-4938-9479-E73B7CA9B821}"/>
                </a:ext>
              </a:extLst>
            </p:cNvPr>
            <p:cNvSpPr/>
            <p:nvPr/>
          </p:nvSpPr>
          <p:spPr>
            <a:xfrm>
              <a:off x="3762763" y="446769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id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“a”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25C0B73-72E1-48B9-A833-7051B5C3E6E8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 flipV="1">
              <a:off x="3276218" y="4719690"/>
              <a:ext cx="486545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1C8CDAB9-C526-41DB-AFC5-CBFB5EB472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3438624" y="3725201"/>
              <a:ext cx="157650" cy="26506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518D-5B73-4CF8-A556-47695FCCFFB5}"/>
                </a:ext>
              </a:extLst>
            </p:cNvPr>
            <p:cNvCxnSpPr>
              <a:cxnSpLocks/>
              <a:stCxn id="17" idx="2"/>
              <a:endCxn id="29" idx="0"/>
            </p:cNvCxnSpPr>
            <p:nvPr/>
          </p:nvCxnSpPr>
          <p:spPr>
            <a:xfrm>
              <a:off x="2196218" y="581742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AA51EF-3007-4C82-B844-6C52FBE58AD8}"/>
                </a:ext>
              </a:extLst>
            </p:cNvPr>
            <p:cNvSpPr/>
            <p:nvPr/>
          </p:nvSpPr>
          <p:spPr>
            <a:xfrm>
              <a:off x="1116218" y="6163611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15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자리까지 자른다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2BA5F4A-0D30-4BB0-BF2D-BE2B8472403B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flipH="1">
              <a:off x="2192135" y="6667611"/>
              <a:ext cx="4083" cy="3438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다이아몬드 33">
              <a:extLst>
                <a:ext uri="{FF2B5EF4-FFF2-40B4-BE49-F238E27FC236}">
                  <a16:creationId xmlns:a16="http://schemas.microsoft.com/office/drawing/2014/main" id="{6B47D9CB-952A-4ACB-965D-AE7F1FCE8449}"/>
                </a:ext>
              </a:extLst>
            </p:cNvPr>
            <p:cNvSpPr/>
            <p:nvPr/>
          </p:nvSpPr>
          <p:spPr>
            <a:xfrm>
              <a:off x="177102" y="7011499"/>
              <a:ext cx="4030066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글자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E5CB562-AE1B-4F8B-A2B8-68ED973A6D31}"/>
                </a:ext>
              </a:extLst>
            </p:cNvPr>
            <p:cNvCxnSpPr>
              <a:cxnSpLocks/>
              <a:stCxn id="34" idx="2"/>
              <a:endCxn id="45" idx="0"/>
            </p:cNvCxnSpPr>
            <p:nvPr/>
          </p:nvCxnSpPr>
          <p:spPr>
            <a:xfrm>
              <a:off x="2192135" y="7511056"/>
              <a:ext cx="0" cy="334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6A90D8BA-E51A-4ABE-8976-BD4D372A98D4}"/>
                </a:ext>
              </a:extLst>
            </p:cNvPr>
            <p:cNvSpPr/>
            <p:nvPr/>
          </p:nvSpPr>
          <p:spPr>
            <a:xfrm>
              <a:off x="3640301" y="7854944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&lt;=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D80D0AA-8A9C-4F8B-8FFF-E6C3E7AA642E}"/>
                </a:ext>
              </a:extLst>
            </p:cNvPr>
            <p:cNvSpPr/>
            <p:nvPr/>
          </p:nvSpPr>
          <p:spPr>
            <a:xfrm>
              <a:off x="1112135" y="7845666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마침표 제거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BC452F7A-FC43-4B37-9794-AFC85F17257E}"/>
                </a:ext>
              </a:extLst>
            </p:cNvPr>
            <p:cNvCxnSpPr>
              <a:stCxn id="17" idx="3"/>
              <a:endCxn id="34" idx="3"/>
            </p:cNvCxnSpPr>
            <p:nvPr/>
          </p:nvCxnSpPr>
          <p:spPr>
            <a:xfrm>
              <a:off x="3276218" y="5567651"/>
              <a:ext cx="930950" cy="1693627"/>
            </a:xfrm>
            <a:prstGeom prst="bentConnector3">
              <a:avLst>
                <a:gd name="adj1" fmla="val 1245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645449-53FC-4F2A-A38F-7EF8EE73E48A}"/>
                </a:ext>
              </a:extLst>
            </p:cNvPr>
            <p:cNvSpPr txBox="1"/>
            <p:nvPr/>
          </p:nvSpPr>
          <p:spPr>
            <a:xfrm>
              <a:off x="3297052" y="4430999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797B42-FA60-4F8C-B75B-E727DCFF3780}"/>
                </a:ext>
              </a:extLst>
            </p:cNvPr>
            <p:cNvSpPr txBox="1"/>
            <p:nvPr/>
          </p:nvSpPr>
          <p:spPr>
            <a:xfrm>
              <a:off x="2318680" y="5812920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1077DD-5B4E-43DB-A236-4105B54175CF}"/>
                </a:ext>
              </a:extLst>
            </p:cNvPr>
            <p:cNvSpPr txBox="1"/>
            <p:nvPr/>
          </p:nvSpPr>
          <p:spPr>
            <a:xfrm>
              <a:off x="2281835" y="7511056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BF19B57-6B57-4E8D-AD73-2FEE1229BD4A}"/>
                </a:ext>
              </a:extLst>
            </p:cNvPr>
            <p:cNvCxnSpPr>
              <a:stCxn id="45" idx="3"/>
              <a:endCxn id="41" idx="1"/>
            </p:cNvCxnSpPr>
            <p:nvPr/>
          </p:nvCxnSpPr>
          <p:spPr>
            <a:xfrm>
              <a:off x="3272135" y="8097666"/>
              <a:ext cx="368166" cy="7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7D37209-0323-407F-B20B-03446FA1B1D4}"/>
                </a:ext>
              </a:extLst>
            </p:cNvPr>
            <p:cNvCxnSpPr>
              <a:cxnSpLocks/>
              <a:stCxn id="41" idx="2"/>
              <a:endCxn id="52" idx="0"/>
            </p:cNvCxnSpPr>
            <p:nvPr/>
          </p:nvCxnSpPr>
          <p:spPr>
            <a:xfrm>
              <a:off x="4720301" y="8354501"/>
              <a:ext cx="0" cy="32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8083FC-5B4C-4960-ABEB-E1F562386BD8}"/>
                </a:ext>
              </a:extLst>
            </p:cNvPr>
            <p:cNvSpPr/>
            <p:nvPr/>
          </p:nvSpPr>
          <p:spPr>
            <a:xfrm>
              <a:off x="3280301" y="867916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문자를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3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될 때까지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DD9770-FD4E-477A-9159-A9984E0C4ECB}"/>
                </a:ext>
              </a:extLst>
            </p:cNvPr>
            <p:cNvSpPr txBox="1"/>
            <p:nvPr/>
          </p:nvSpPr>
          <p:spPr>
            <a:xfrm>
              <a:off x="4842763" y="83445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38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핸드폰 번호 가리기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핸드폰 번호를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자리와 앞부분으로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변경된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자리를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앞부분의 숫자들을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951F69-84B3-4DC6-BC29-458FC9DAFDCF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행렬의 덧셈 </a:t>
            </a:r>
            <a:r>
              <a:rPr lang="en-US" altLang="ko-KR"/>
              <a:t>(01.29)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C1206-F79D-4174-B252-16CD248EB7F5}"/>
              </a:ext>
            </a:extLst>
          </p:cNvPr>
          <p:cNvSpPr/>
          <p:nvPr/>
        </p:nvSpPr>
        <p:spPr>
          <a:xfrm>
            <a:off x="355520" y="5399393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arr1[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 + arr2[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92048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14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1386</Words>
  <Application>Microsoft Office PowerPoint</Application>
  <PresentationFormat>화면 슬라이드 쇼(4:3)</PresentationFormat>
  <Paragraphs>302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  <vt:lpstr>평균 구하기 (01.22)</vt:lpstr>
      <vt:lpstr>최대공약수와 최소공배수 (01.23)</vt:lpstr>
      <vt:lpstr>하샤드 수 (01.27)</vt:lpstr>
      <vt:lpstr>콜라츠 추측 (01.27)</vt:lpstr>
      <vt:lpstr>신규 아이디 추천 (01.27)</vt:lpstr>
      <vt:lpstr>핸드폰 번호 가리기 (01.29)</vt:lpstr>
      <vt:lpstr>예산 (01.29)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254</cp:revision>
  <dcterms:created xsi:type="dcterms:W3CDTF">2021-01-03T05:29:32Z</dcterms:created>
  <dcterms:modified xsi:type="dcterms:W3CDTF">2021-01-29T07:20:57Z</dcterms:modified>
</cp:coreProperties>
</file>