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만큼 간격이 있는 </a:t>
            </a:r>
            <a:r>
              <a:rPr lang="en-US" altLang="ko-KR" dirty="0"/>
              <a:t>n</a:t>
            </a:r>
            <a:r>
              <a:rPr lang="ko-KR" altLang="en-US" dirty="0"/>
              <a:t>개의 숫자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B928F-454D-4054-997B-6797697CBACA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곱한 결과를 출력한다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C394677-DBA1-424F-A48B-C9D49DE116F7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직사각형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15BFE-8442-4A14-916F-915ABEDFFC63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번만큼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찍고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개행한다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6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실패율 </a:t>
            </a:r>
            <a:r>
              <a:rPr lang="en-US" altLang="ko-KR" dirty="0"/>
              <a:t>(02.02)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5EC280-9C70-407D-81E7-3C5DA873DB59}"/>
              </a:ext>
            </a:extLst>
          </p:cNvPr>
          <p:cNvGrpSpPr/>
          <p:nvPr/>
        </p:nvGrpSpPr>
        <p:grpSpPr>
          <a:xfrm>
            <a:off x="282291" y="1175678"/>
            <a:ext cx="5040000" cy="6050148"/>
            <a:chOff x="282291" y="1175678"/>
            <a:chExt cx="5040000" cy="60501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99B1F2-7CF4-453A-95C8-64ABCB7E2EAE}"/>
                </a:ext>
              </a:extLst>
            </p:cNvPr>
            <p:cNvSpPr/>
            <p:nvPr/>
          </p:nvSpPr>
          <p:spPr>
            <a:xfrm>
              <a:off x="1002291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stage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도달한 플레이어 수를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peopleInCurrentStages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D56E929-9258-461F-AC03-B0A32F421F84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2802291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466A591E-5FFC-4E47-9944-8D5BEC1F3956}"/>
                </a:ext>
              </a:extLst>
            </p:cNvPr>
            <p:cNvSpPr/>
            <p:nvPr/>
          </p:nvSpPr>
          <p:spPr>
            <a:xfrm>
              <a:off x="1002291" y="3249554"/>
              <a:ext cx="360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remainder[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!= 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34249FE-56BE-49F2-A76D-4EB253D3B2CE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802291" y="2885486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3D6A39-E44C-4B21-86C6-C3CBAA949C2F}"/>
                </a:ext>
              </a:extLst>
            </p:cNvPr>
            <p:cNvSpPr/>
            <p:nvPr/>
          </p:nvSpPr>
          <p:spPr>
            <a:xfrm>
              <a:off x="1002291" y="2043746"/>
              <a:ext cx="3600000" cy="84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스테이지에 도달했으나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아직 클리어하지 못한 플레이어의 수를 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remainder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1DBA87-4B8D-48C4-8A17-8C6FEC2470F7}"/>
                </a:ext>
              </a:extLst>
            </p:cNvPr>
            <p:cNvSpPr/>
            <p:nvPr/>
          </p:nvSpPr>
          <p:spPr>
            <a:xfrm>
              <a:off x="1002291" y="411762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peopleInCurrentStages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/ remainder[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76CBDBC-A3CE-4834-9F73-7DC6D564655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802291" y="3753554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8890E2-D879-4315-AEC9-3255A0DCE185}"/>
                </a:ext>
              </a:extLst>
            </p:cNvPr>
            <p:cNvSpPr txBox="1"/>
            <p:nvPr/>
          </p:nvSpPr>
          <p:spPr>
            <a:xfrm>
              <a:off x="2833268" y="3748290"/>
              <a:ext cx="506870" cy="31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70" dirty="0"/>
                <a:t>true</a:t>
              </a:r>
              <a:endParaRPr lang="ko-KR" altLang="en-US" sz="147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7689E7-91CE-4A2B-A7E0-F95D503D3911}"/>
                </a:ext>
              </a:extLst>
            </p:cNvPr>
            <p:cNvSpPr/>
            <p:nvPr/>
          </p:nvSpPr>
          <p:spPr>
            <a:xfrm>
              <a:off x="1002291" y="498569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B433E5-AB1C-4CB6-8016-586291264CA4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2802291" y="4621622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4F73E947-D6D0-4CAC-898F-F244755099E2}"/>
                </a:ext>
              </a:extLst>
            </p:cNvPr>
            <p:cNvSpPr/>
            <p:nvPr/>
          </p:nvSpPr>
          <p:spPr>
            <a:xfrm>
              <a:off x="282291" y="5853758"/>
              <a:ext cx="504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sortedRates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[j]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9AC7077-75A7-41B4-9FCC-60E7DE82C8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802291" y="5489690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4F517B-C1BC-453F-80CF-5C9578357D31}"/>
                </a:ext>
              </a:extLst>
            </p:cNvPr>
            <p:cNvSpPr/>
            <p:nvPr/>
          </p:nvSpPr>
          <p:spPr>
            <a:xfrm>
              <a:off x="1002291" y="672182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sortedIndex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j + 1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96BEFF4-1AAC-496D-A30E-2A80D2304D5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802291" y="635775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BDBB38-AB2C-41F3-BB51-A9AC624BE253}"/>
                </a:ext>
              </a:extLst>
            </p:cNvPr>
            <p:cNvSpPr txBox="1"/>
            <p:nvPr/>
          </p:nvSpPr>
          <p:spPr>
            <a:xfrm>
              <a:off x="2833268" y="6357758"/>
              <a:ext cx="506870" cy="31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70" dirty="0"/>
                <a:t>true</a:t>
              </a:r>
              <a:endParaRPr lang="ko-KR" altLang="en-US" sz="147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26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1623</Words>
  <Application>Microsoft Office PowerPoint</Application>
  <PresentationFormat>화면 슬라이드 쇼(4:3)</PresentationFormat>
  <Paragraphs>353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  <vt:lpstr>[1차] 다트 게임 (01.29)</vt:lpstr>
      <vt:lpstr>x만큼 간격이 있는 n개의 숫자 (02.01)</vt:lpstr>
      <vt:lpstr>실패율 (02.02)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363</cp:revision>
  <dcterms:created xsi:type="dcterms:W3CDTF">2021-01-03T05:29:32Z</dcterms:created>
  <dcterms:modified xsi:type="dcterms:W3CDTF">2021-02-04T15:11:59Z</dcterms:modified>
</cp:coreProperties>
</file>