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2" r:id="rId3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C394677-DBA1-424F-A48B-C9D49DE116F7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직사각형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15BFE-8442-4A14-916F-915ABEDFFC63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번만큼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찍고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개행한다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실패율 </a:t>
            </a:r>
            <a:r>
              <a:rPr lang="en-US" altLang="ko-KR" dirty="0"/>
              <a:t>(02.02)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5EC280-9C70-407D-81E7-3C5DA873DB59}"/>
              </a:ext>
            </a:extLst>
          </p:cNvPr>
          <p:cNvGrpSpPr/>
          <p:nvPr/>
        </p:nvGrpSpPr>
        <p:grpSpPr>
          <a:xfrm>
            <a:off x="282291" y="1175678"/>
            <a:ext cx="5040000" cy="6050148"/>
            <a:chOff x="282291" y="1175678"/>
            <a:chExt cx="5040000" cy="60501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99B1F2-7CF4-453A-95C8-64ABCB7E2EAE}"/>
                </a:ext>
              </a:extLst>
            </p:cNvPr>
            <p:cNvSpPr/>
            <p:nvPr/>
          </p:nvSpPr>
          <p:spPr>
            <a:xfrm>
              <a:off x="1002291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stage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도달한 플레이어 수를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D56E929-9258-461F-AC03-B0A32F421F84}"/>
                </a:ext>
              </a:extLst>
            </p:cNvPr>
            <p:cNvCxnSpPr>
              <a:cxnSpLocks/>
              <a:stCxn id="55" idx="2"/>
              <a:endCxn id="59" idx="0"/>
            </p:cNvCxnSpPr>
            <p:nvPr/>
          </p:nvCxnSpPr>
          <p:spPr>
            <a:xfrm>
              <a:off x="2802291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466A591E-5FFC-4E47-9944-8D5BEC1F3956}"/>
                </a:ext>
              </a:extLst>
            </p:cNvPr>
            <p:cNvSpPr/>
            <p:nvPr/>
          </p:nvSpPr>
          <p:spPr>
            <a:xfrm>
              <a:off x="1002291" y="3249554"/>
              <a:ext cx="360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!= 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34249FE-56BE-49F2-A76D-4EB253D3B2CE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802291" y="2885486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3D6A39-E44C-4B21-86C6-C3CBAA949C2F}"/>
                </a:ext>
              </a:extLst>
            </p:cNvPr>
            <p:cNvSpPr/>
            <p:nvPr/>
          </p:nvSpPr>
          <p:spPr>
            <a:xfrm>
              <a:off x="1002291" y="2043746"/>
              <a:ext cx="3600000" cy="841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스테이지에 도달했으나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아직 클리어하지 못한 플레이어의 수를 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remainder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1DBA87-4B8D-48C4-8A17-8C6FEC2470F7}"/>
                </a:ext>
              </a:extLst>
            </p:cNvPr>
            <p:cNvSpPr/>
            <p:nvPr/>
          </p:nvSpPr>
          <p:spPr>
            <a:xfrm>
              <a:off x="1002291" y="411762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peopleInCurrentStages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/ remainder[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76CBDBC-A3CE-4834-9F73-7DC6D56465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802291" y="3753554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890E2-D879-4315-AEC9-3255A0DCE185}"/>
                </a:ext>
              </a:extLst>
            </p:cNvPr>
            <p:cNvSpPr txBox="1"/>
            <p:nvPr/>
          </p:nvSpPr>
          <p:spPr>
            <a:xfrm>
              <a:off x="2833268" y="3748290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C7689E7-91CE-4A2B-A7E0-F95D503D3911}"/>
                </a:ext>
              </a:extLst>
            </p:cNvPr>
            <p:cNvSpPr/>
            <p:nvPr/>
          </p:nvSpPr>
          <p:spPr>
            <a:xfrm>
              <a:off x="1002291" y="498569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B433E5-AB1C-4CB6-8016-586291264CA4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802291" y="4621622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4F73E947-D6D0-4CAC-898F-F244755099E2}"/>
                </a:ext>
              </a:extLst>
            </p:cNvPr>
            <p:cNvSpPr/>
            <p:nvPr/>
          </p:nvSpPr>
          <p:spPr>
            <a:xfrm>
              <a:off x="282291" y="5853758"/>
              <a:ext cx="504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failureRates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sortedRates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[j]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AC7077-75A7-41B4-9FCC-60E7DE82C8C2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802291" y="5489690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4F517B-C1BC-453F-80CF-5C9578357D31}"/>
                </a:ext>
              </a:extLst>
            </p:cNvPr>
            <p:cNvSpPr/>
            <p:nvPr/>
          </p:nvSpPr>
          <p:spPr>
            <a:xfrm>
              <a:off x="1002291" y="672182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sortedIndex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j + 1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96BEFF4-1AAC-496D-A30E-2A80D2304D5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02291" y="635775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BDBB38-AB2C-41F3-BB51-A9AC624BE253}"/>
                </a:ext>
              </a:extLst>
            </p:cNvPr>
            <p:cNvSpPr txBox="1"/>
            <p:nvPr/>
          </p:nvSpPr>
          <p:spPr>
            <a:xfrm>
              <a:off x="2833268" y="6357758"/>
              <a:ext cx="506870" cy="31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70" dirty="0"/>
                <a:t>true</a:t>
              </a:r>
              <a:endParaRPr lang="ko-KR" altLang="en-US" sz="147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262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키패드</a:t>
            </a:r>
            <a:r>
              <a:rPr lang="ko-KR" altLang="en-US" dirty="0"/>
              <a:t> 누르기 </a:t>
            </a:r>
            <a:r>
              <a:rPr lang="en-US" altLang="ko-KR" dirty="0"/>
              <a:t>(02.07)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7A8433-706F-4C59-97A7-4B042D7B291F}"/>
              </a:ext>
            </a:extLst>
          </p:cNvPr>
          <p:cNvGrpSpPr/>
          <p:nvPr/>
        </p:nvGrpSpPr>
        <p:grpSpPr>
          <a:xfrm>
            <a:off x="1" y="1175556"/>
            <a:ext cx="9477474" cy="2960172"/>
            <a:chOff x="1" y="1175556"/>
            <a:chExt cx="9477474" cy="29601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1F3E1-F3C7-4375-B8E7-0210E50030D0}"/>
                </a:ext>
              </a:extLst>
            </p:cNvPr>
            <p:cNvSpPr/>
            <p:nvPr/>
          </p:nvSpPr>
          <p:spPr>
            <a:xfrm>
              <a:off x="1" y="1238049"/>
              <a:ext cx="216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074B81A-8660-4E3D-B69A-3DEA51705F3F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2160001" y="1505488"/>
              <a:ext cx="477474" cy="2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3D6BA-2971-48F2-9043-7919E96E46B0}"/>
                </a:ext>
              </a:extLst>
            </p:cNvPr>
            <p:cNvSpPr/>
            <p:nvPr/>
          </p:nvSpPr>
          <p:spPr>
            <a:xfrm>
              <a:off x="6597475" y="1227146"/>
              <a:ext cx="252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 pos {1, 4, 7}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L</a:t>
              </a:r>
              <a:endParaRPr lang="ko-KR" altLang="en-US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4293A9-39B4-4529-8CE1-02889F0341B3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5877475" y="1497146"/>
              <a:ext cx="720000" cy="8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>
              <a:extLst>
                <a:ext uri="{FF2B5EF4-FFF2-40B4-BE49-F238E27FC236}">
                  <a16:creationId xmlns:a16="http://schemas.microsoft.com/office/drawing/2014/main" id="{96FC0D46-A6B7-46AB-96DB-13AE780FEF19}"/>
                </a:ext>
              </a:extLst>
            </p:cNvPr>
            <p:cNvSpPr/>
            <p:nvPr/>
          </p:nvSpPr>
          <p:spPr>
            <a:xfrm>
              <a:off x="2637475" y="1255709"/>
              <a:ext cx="324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in {1, 4, 7}?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5C5224-5C5E-4F1E-A524-04C3D097A28A}"/>
                </a:ext>
              </a:extLst>
            </p:cNvPr>
            <p:cNvSpPr txBox="1"/>
            <p:nvPr/>
          </p:nvSpPr>
          <p:spPr>
            <a:xfrm>
              <a:off x="4347474" y="1693467"/>
              <a:ext cx="52418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false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DF3DC1BB-E879-4432-BC7B-F1A676B80EB7}"/>
                </a:ext>
              </a:extLst>
            </p:cNvPr>
            <p:cNvSpPr/>
            <p:nvPr/>
          </p:nvSpPr>
          <p:spPr>
            <a:xfrm>
              <a:off x="2637475" y="1980709"/>
              <a:ext cx="324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number in {3, 6, 9}?</a:t>
              </a: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F573F1C-C48B-458E-B244-9FBC3C211C99}"/>
                </a:ext>
              </a:extLst>
            </p:cNvPr>
            <p:cNvCxnSpPr>
              <a:cxnSpLocks/>
              <a:stCxn id="10" idx="0"/>
              <a:endCxn id="7" idx="0"/>
            </p:cNvCxnSpPr>
            <p:nvPr/>
          </p:nvCxnSpPr>
          <p:spPr>
            <a:xfrm rot="16200000" flipH="1" flipV="1">
              <a:off x="4463286" y="-2156140"/>
              <a:ext cx="10903" cy="6777474"/>
            </a:xfrm>
            <a:prstGeom prst="bentConnector3">
              <a:avLst>
                <a:gd name="adj1" fmla="val -20966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0B7FB59-090D-4765-851E-D4A6C0B8D37A}"/>
                </a:ext>
              </a:extLst>
            </p:cNvPr>
            <p:cNvSpPr/>
            <p:nvPr/>
          </p:nvSpPr>
          <p:spPr>
            <a:xfrm>
              <a:off x="6597475" y="1962981"/>
              <a:ext cx="252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RHand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 pos {3, 6, 9}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R</a:t>
              </a:r>
              <a:endParaRPr lang="ko-KR" altLang="en-US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035D34-6807-486F-BB03-3EF18FC73527}"/>
                </a:ext>
              </a:extLst>
            </p:cNvPr>
            <p:cNvCxnSpPr>
              <a:cxnSpLocks/>
              <a:stCxn id="15" idx="3"/>
              <a:endCxn id="32" idx="1"/>
            </p:cNvCxnSpPr>
            <p:nvPr/>
          </p:nvCxnSpPr>
          <p:spPr>
            <a:xfrm>
              <a:off x="5877475" y="2230488"/>
              <a:ext cx="720000" cy="24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D4E79F2-2494-4E3F-80EB-EF67A0A95D41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4257475" y="1755266"/>
              <a:ext cx="0" cy="225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E0DC7C-C78A-49AA-83E1-9E680BB54C21}"/>
                </a:ext>
              </a:extLst>
            </p:cNvPr>
            <p:cNvSpPr txBox="1"/>
            <p:nvPr/>
          </p:nvSpPr>
          <p:spPr>
            <a:xfrm>
              <a:off x="6033077" y="1175556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14B27F-42AB-4E22-985A-2AB279D98200}"/>
                </a:ext>
              </a:extLst>
            </p:cNvPr>
            <p:cNvSpPr txBox="1"/>
            <p:nvPr/>
          </p:nvSpPr>
          <p:spPr>
            <a:xfrm>
              <a:off x="4347473" y="2560980"/>
              <a:ext cx="5241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false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496992-01D0-49BB-A1A1-1BD1F2BF3BB8}"/>
                </a:ext>
              </a:extLst>
            </p:cNvPr>
            <p:cNvCxnSpPr>
              <a:cxnSpLocks/>
              <a:stCxn id="15" idx="2"/>
              <a:endCxn id="125" idx="0"/>
            </p:cNvCxnSpPr>
            <p:nvPr/>
          </p:nvCxnSpPr>
          <p:spPr>
            <a:xfrm>
              <a:off x="4257475" y="2480266"/>
              <a:ext cx="0" cy="356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E80378A8-7B5A-41A5-89C9-ABD729262B15}"/>
                </a:ext>
              </a:extLst>
            </p:cNvPr>
            <p:cNvCxnSpPr>
              <a:cxnSpLocks/>
              <a:stCxn id="32" idx="3"/>
              <a:endCxn id="7" idx="0"/>
            </p:cNvCxnSpPr>
            <p:nvPr/>
          </p:nvCxnSpPr>
          <p:spPr>
            <a:xfrm flipH="1" flipV="1">
              <a:off x="1080001" y="1238049"/>
              <a:ext cx="8037474" cy="994932"/>
            </a:xfrm>
            <a:prstGeom prst="bentConnector4">
              <a:avLst>
                <a:gd name="adj1" fmla="val -2844"/>
                <a:gd name="adj2" fmla="val 1229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F56D1D8-8EAF-4073-8512-8C342C3624AB}"/>
                </a:ext>
              </a:extLst>
            </p:cNvPr>
            <p:cNvSpPr txBox="1"/>
            <p:nvPr/>
          </p:nvSpPr>
          <p:spPr>
            <a:xfrm>
              <a:off x="6033077" y="1922710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033585F-E4D1-4FD0-A5DD-064BB3E3B501}"/>
                </a:ext>
              </a:extLst>
            </p:cNvPr>
            <p:cNvSpPr/>
            <p:nvPr/>
          </p:nvSpPr>
          <p:spPr>
            <a:xfrm>
              <a:off x="6597475" y="2816231"/>
              <a:ext cx="28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mainHand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(L / R) = pos {2, 5, 8, 0}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mainHand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(L / R)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6A5EFD9-81E3-4627-A5D7-CEE97C8CB191}"/>
                </a:ext>
              </a:extLst>
            </p:cNvPr>
            <p:cNvCxnSpPr>
              <a:cxnSpLocks/>
              <a:stCxn id="125" idx="3"/>
              <a:endCxn id="115" idx="1"/>
            </p:cNvCxnSpPr>
            <p:nvPr/>
          </p:nvCxnSpPr>
          <p:spPr>
            <a:xfrm flipV="1">
              <a:off x="6237475" y="3086231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099881BA-1357-4D72-8158-9B73C912059B}"/>
                </a:ext>
              </a:extLst>
            </p:cNvPr>
            <p:cNvCxnSpPr>
              <a:stCxn id="115" idx="3"/>
              <a:endCxn id="7" idx="0"/>
            </p:cNvCxnSpPr>
            <p:nvPr/>
          </p:nvCxnSpPr>
          <p:spPr>
            <a:xfrm flipH="1" flipV="1">
              <a:off x="1080001" y="1238049"/>
              <a:ext cx="8397474" cy="1848182"/>
            </a:xfrm>
            <a:prstGeom prst="bentConnector4">
              <a:avLst>
                <a:gd name="adj1" fmla="val -2722"/>
                <a:gd name="adj2" fmla="val 1123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다이아몬드 124">
              <a:extLst>
                <a:ext uri="{FF2B5EF4-FFF2-40B4-BE49-F238E27FC236}">
                  <a16:creationId xmlns:a16="http://schemas.microsoft.com/office/drawing/2014/main" id="{155116E2-778A-4718-9412-F22B511F3156}"/>
                </a:ext>
              </a:extLst>
            </p:cNvPr>
            <p:cNvSpPr/>
            <p:nvPr/>
          </p:nvSpPr>
          <p:spPr>
            <a:xfrm>
              <a:off x="2277475" y="2836453"/>
              <a:ext cx="39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LDistance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RDistance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C7FAE1B-5BE5-40F5-9943-98E6007C5274}"/>
                </a:ext>
              </a:extLst>
            </p:cNvPr>
            <p:cNvSpPr txBox="1"/>
            <p:nvPr/>
          </p:nvSpPr>
          <p:spPr>
            <a:xfrm>
              <a:off x="6116212" y="2798676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9A037B5-AA09-46F4-8EA2-C896FC01BC1C}"/>
                </a:ext>
              </a:extLst>
            </p:cNvPr>
            <p:cNvSpPr/>
            <p:nvPr/>
          </p:nvSpPr>
          <p:spPr>
            <a:xfrm>
              <a:off x="6597475" y="3595728"/>
              <a:ext cx="28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min(L / R) = pos {2, 5, 8, 0}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answer += min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16345D-EA46-4AA7-BF9F-AAF9D8797D12}"/>
                </a:ext>
              </a:extLst>
            </p:cNvPr>
            <p:cNvSpPr txBox="1"/>
            <p:nvPr/>
          </p:nvSpPr>
          <p:spPr>
            <a:xfrm>
              <a:off x="6116212" y="3578173"/>
              <a:ext cx="49244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true</a:t>
              </a:r>
            </a:p>
          </p:txBody>
        </p: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3EFEDA85-7179-4515-A7A2-D3779BF4A100}"/>
                </a:ext>
              </a:extLst>
            </p:cNvPr>
            <p:cNvCxnSpPr>
              <a:stCxn id="145" idx="3"/>
              <a:endCxn id="7" idx="0"/>
            </p:cNvCxnSpPr>
            <p:nvPr/>
          </p:nvCxnSpPr>
          <p:spPr>
            <a:xfrm flipH="1" flipV="1">
              <a:off x="1080001" y="1238049"/>
              <a:ext cx="8397474" cy="2627679"/>
            </a:xfrm>
            <a:prstGeom prst="bentConnector4">
              <a:avLst>
                <a:gd name="adj1" fmla="val -2722"/>
                <a:gd name="adj2" fmla="val 1087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B446E76D-359F-4BC1-AB92-B31EEB7BC40E}"/>
                </a:ext>
              </a:extLst>
            </p:cNvPr>
            <p:cNvCxnSpPr>
              <a:stCxn id="125" idx="2"/>
              <a:endCxn id="145" idx="1"/>
            </p:cNvCxnSpPr>
            <p:nvPr/>
          </p:nvCxnSpPr>
          <p:spPr>
            <a:xfrm rot="16200000" flipH="1">
              <a:off x="5162616" y="2430869"/>
              <a:ext cx="529718" cy="234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954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(02.07)</a:t>
            </a:r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BDA3C9F-8EBC-4450-8176-B613EE022B4E}"/>
              </a:ext>
            </a:extLst>
          </p:cNvPr>
          <p:cNvGrpSpPr/>
          <p:nvPr/>
        </p:nvGrpSpPr>
        <p:grpSpPr>
          <a:xfrm>
            <a:off x="471489" y="1175678"/>
            <a:ext cx="6215709" cy="2206066"/>
            <a:chOff x="471489" y="1175678"/>
            <a:chExt cx="6215709" cy="22060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83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입력 받은 배열을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>
              <a:off x="2271489" y="1679678"/>
              <a:ext cx="0" cy="358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F7D34E8-5BFF-4383-9207-40B198B5EEEF}"/>
                </a:ext>
              </a:extLst>
            </p:cNvPr>
            <p:cNvCxnSpPr>
              <a:cxnSpLocks/>
              <a:stCxn id="69" idx="2"/>
              <a:endCxn id="68" idx="0"/>
            </p:cNvCxnSpPr>
            <p:nvPr/>
          </p:nvCxnSpPr>
          <p:spPr>
            <a:xfrm>
              <a:off x="2271489" y="2541742"/>
              <a:ext cx="0" cy="336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E03C8F-3663-4084-83A5-4AC8235C44BE}"/>
                </a:ext>
              </a:extLst>
            </p:cNvPr>
            <p:cNvSpPr txBox="1"/>
            <p:nvPr/>
          </p:nvSpPr>
          <p:spPr>
            <a:xfrm>
              <a:off x="2364760" y="2546784"/>
              <a:ext cx="3510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B604F406-2594-4669-9718-45E9FF6E4672}"/>
                </a:ext>
              </a:extLst>
            </p:cNvPr>
            <p:cNvCxnSpPr>
              <a:cxnSpLocks/>
              <a:stCxn id="68" idx="1"/>
              <a:endCxn id="69" idx="1"/>
            </p:cNvCxnSpPr>
            <p:nvPr/>
          </p:nvCxnSpPr>
          <p:spPr>
            <a:xfrm rot="10800000">
              <a:off x="471489" y="2289742"/>
              <a:ext cx="360000" cy="84000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768F142-F233-4429-BC37-F994A37B99E6}"/>
                </a:ext>
              </a:extLst>
            </p:cNvPr>
            <p:cNvSpPr/>
            <p:nvPr/>
          </p:nvSpPr>
          <p:spPr>
            <a:xfrm>
              <a:off x="4527198" y="2029309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ProductCnt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C46C1E-6D88-4E46-A297-4BDED7563F16}"/>
                </a:ext>
              </a:extLst>
            </p:cNvPr>
            <p:cNvSpPr txBox="1"/>
            <p:nvPr/>
          </p:nvSpPr>
          <p:spPr>
            <a:xfrm>
              <a:off x="4071489" y="1974669"/>
              <a:ext cx="3854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7D07EDE-03F8-4BFF-AFE9-4752A3DAF142}"/>
                </a:ext>
              </a:extLst>
            </p:cNvPr>
            <p:cNvCxnSpPr>
              <a:cxnSpLocks/>
              <a:stCxn id="69" idx="3"/>
              <a:endCxn id="54" idx="1"/>
            </p:cNvCxnSpPr>
            <p:nvPr/>
          </p:nvCxnSpPr>
          <p:spPr>
            <a:xfrm flipV="1">
              <a:off x="4071489" y="2281309"/>
              <a:ext cx="455709" cy="8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5A3F89-C98B-4605-BAA6-22DF8A366CDB}"/>
                </a:ext>
              </a:extLst>
            </p:cNvPr>
            <p:cNvSpPr/>
            <p:nvPr/>
          </p:nvSpPr>
          <p:spPr>
            <a:xfrm>
              <a:off x="831489" y="287774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productCnt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d[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69" name="다이아몬드 68">
              <a:extLst>
                <a:ext uri="{FF2B5EF4-FFF2-40B4-BE49-F238E27FC236}">
                  <a16:creationId xmlns:a16="http://schemas.microsoft.com/office/drawing/2014/main" id="{9CA2D8C4-7474-483D-BE2C-40D57A67DFC8}"/>
                </a:ext>
              </a:extLst>
            </p:cNvPr>
            <p:cNvSpPr/>
            <p:nvPr/>
          </p:nvSpPr>
          <p:spPr>
            <a:xfrm>
              <a:off x="471489" y="2037742"/>
              <a:ext cx="3600000" cy="504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 d[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&lt;= budget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7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1757</Words>
  <Application>Microsoft Office PowerPoint</Application>
  <PresentationFormat>화면 슬라이드 쇼(4:3)</PresentationFormat>
  <Paragraphs>379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[1차] 비밀지도 (01.29)</vt:lpstr>
      <vt:lpstr>[1차] 다트 게임 (01.29)</vt:lpstr>
      <vt:lpstr>x만큼 간격이 있는 n개의 숫자 (02.01)</vt:lpstr>
      <vt:lpstr>실패율 (02.02)</vt:lpstr>
      <vt:lpstr>키패드 누르기 (02.07)</vt:lpstr>
      <vt:lpstr>예산 (02.07)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455</cp:revision>
  <dcterms:created xsi:type="dcterms:W3CDTF">2021-01-03T05:29:32Z</dcterms:created>
  <dcterms:modified xsi:type="dcterms:W3CDTF">2021-02-07T09:33:43Z</dcterms:modified>
</cp:coreProperties>
</file>