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14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비밀지도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DA2B80-4C09-4220-B31A-0C3B2F6950ED}"/>
              </a:ext>
            </a:extLst>
          </p:cNvPr>
          <p:cNvGrpSpPr/>
          <p:nvPr/>
        </p:nvGrpSpPr>
        <p:grpSpPr>
          <a:xfrm>
            <a:off x="285938" y="1175678"/>
            <a:ext cx="6286124" cy="6843337"/>
            <a:chOff x="285938" y="1175678"/>
            <a:chExt cx="6286124" cy="68433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721457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= arr1[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| arr2[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2801457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521457" y="3354272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C7C74121-A401-4454-9EAA-501A90197FA6}"/>
                </a:ext>
              </a:extLst>
            </p:cNvPr>
            <p:cNvSpPr/>
            <p:nvPr/>
          </p:nvSpPr>
          <p:spPr>
            <a:xfrm>
              <a:off x="2081457" y="285471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% 2 == 0?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DA7015-BCCF-4585-A1B1-E37EF97A3622}"/>
                </a:ext>
              </a:extLst>
            </p:cNvPr>
            <p:cNvSpPr/>
            <p:nvPr/>
          </p:nvSpPr>
          <p:spPr>
            <a:xfrm>
              <a:off x="5132062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“#“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F44AF758-3FFA-478B-841C-B949674B4FFB}"/>
                </a:ext>
              </a:extLst>
            </p:cNvPr>
            <p:cNvCxnSpPr>
              <a:stCxn id="15" idx="3"/>
              <a:endCxn id="25" idx="0"/>
            </p:cNvCxnSpPr>
            <p:nvPr/>
          </p:nvCxnSpPr>
          <p:spPr>
            <a:xfrm>
              <a:off x="4961457" y="3104494"/>
              <a:ext cx="890605" cy="58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87C3D7-3BB9-4EF2-A380-7F75803FA5AB}"/>
                </a:ext>
              </a:extLst>
            </p:cNvPr>
            <p:cNvSpPr/>
            <p:nvPr/>
          </p:nvSpPr>
          <p:spPr>
            <a:xfrm>
              <a:off x="2795796" y="478575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/=2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D823CE9-7EEE-4B3A-B6AC-FA1B42076AB9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 flipH="1">
              <a:off x="3515796" y="4196012"/>
              <a:ext cx="5661" cy="589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0C665E-9488-4DB2-B7E2-0FB400761D4C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3521457" y="1679678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294D29EB-21B1-4A44-AA3B-D53A2812376F}"/>
                </a:ext>
              </a:extLst>
            </p:cNvPr>
            <p:cNvSpPr/>
            <p:nvPr/>
          </p:nvSpPr>
          <p:spPr>
            <a:xfrm>
              <a:off x="2081457" y="201741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!= 0?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3559FEC-2ED1-4306-8BA6-97CCBBCC7E7F}"/>
                </a:ext>
              </a:extLst>
            </p:cNvPr>
            <p:cNvCxnSpPr>
              <a:cxnSpLocks/>
              <a:stCxn id="46" idx="2"/>
              <a:endCxn id="15" idx="0"/>
            </p:cNvCxnSpPr>
            <p:nvPr/>
          </p:nvCxnSpPr>
          <p:spPr>
            <a:xfrm>
              <a:off x="3521457" y="251697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12393BA-F575-4777-88A8-7ACA812F7B53}"/>
                </a:ext>
              </a:extLst>
            </p:cNvPr>
            <p:cNvCxnSpPr>
              <a:cxnSpLocks/>
              <a:stCxn id="28" idx="2"/>
              <a:endCxn id="46" idx="3"/>
            </p:cNvCxnSpPr>
            <p:nvPr/>
          </p:nvCxnSpPr>
          <p:spPr>
            <a:xfrm rot="5400000" flipH="1" flipV="1">
              <a:off x="2727348" y="3055644"/>
              <a:ext cx="3022555" cy="1445661"/>
            </a:xfrm>
            <a:prstGeom prst="bentConnector4">
              <a:avLst>
                <a:gd name="adj1" fmla="val -4243"/>
                <a:gd name="adj2" fmla="val 2245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3A9B427-A685-4E62-9A39-33AA3479C10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4553206" y="3192028"/>
              <a:ext cx="294872" cy="23028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62EDCD-4110-478B-A802-BB05B28964D9}"/>
                </a:ext>
              </a:extLst>
            </p:cNvPr>
            <p:cNvSpPr txBox="1"/>
            <p:nvPr/>
          </p:nvSpPr>
          <p:spPr>
            <a:xfrm>
              <a:off x="3521456" y="244404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6B61-324F-4692-8354-CB3E79B4692B}"/>
                </a:ext>
              </a:extLst>
            </p:cNvPr>
            <p:cNvSpPr txBox="1"/>
            <p:nvPr/>
          </p:nvSpPr>
          <p:spPr>
            <a:xfrm>
              <a:off x="4950133" y="281202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07BCD6-8510-410C-9EB1-BC72FFBAAFA8}"/>
                </a:ext>
              </a:extLst>
            </p:cNvPr>
            <p:cNvSpPr txBox="1"/>
            <p:nvPr/>
          </p:nvSpPr>
          <p:spPr>
            <a:xfrm>
              <a:off x="3549221" y="3297787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A4CED61F-BDF6-460F-B08F-029B07214E90}"/>
                </a:ext>
              </a:extLst>
            </p:cNvPr>
            <p:cNvSpPr/>
            <p:nvPr/>
          </p:nvSpPr>
          <p:spPr>
            <a:xfrm>
              <a:off x="285938" y="630044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map.length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n?</a:t>
              </a: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47B970B2-7CE7-4555-B1A8-DD47A2EBAD24}"/>
                </a:ext>
              </a:extLst>
            </p:cNvPr>
            <p:cNvCxnSpPr>
              <a:stCxn id="46" idx="1"/>
              <a:endCxn id="63" idx="0"/>
            </p:cNvCxnSpPr>
            <p:nvPr/>
          </p:nvCxnSpPr>
          <p:spPr>
            <a:xfrm rot="10800000" flipV="1">
              <a:off x="1725939" y="2267196"/>
              <a:ext cx="355519" cy="40332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C274C6-A375-4B8C-BEC1-A0DEC5B59DE1}"/>
                </a:ext>
              </a:extLst>
            </p:cNvPr>
            <p:cNvSpPr txBox="1"/>
            <p:nvPr/>
          </p:nvSpPr>
          <p:spPr>
            <a:xfrm>
              <a:off x="1832419" y="1900510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CBEA9F-A9CE-47DB-B999-2D2D641CA907}"/>
                </a:ext>
              </a:extLst>
            </p:cNvPr>
            <p:cNvSpPr/>
            <p:nvPr/>
          </p:nvSpPr>
          <p:spPr>
            <a:xfrm>
              <a:off x="1001457" y="751501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map.reverse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()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5EFBA91-C85F-4CA7-9F0D-35FF84BFD4FA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 flipH="1">
              <a:off x="1721457" y="6800003"/>
              <a:ext cx="4481" cy="715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D1803F-EF73-4E7F-B4A3-792CBA704346}"/>
                </a:ext>
              </a:extLst>
            </p:cNvPr>
            <p:cNvSpPr/>
            <p:nvPr/>
          </p:nvSpPr>
          <p:spPr>
            <a:xfrm>
              <a:off x="4925222" y="630044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7451C-E9AE-4488-BFAA-F783B1831FEB}"/>
                </a:ext>
              </a:extLst>
            </p:cNvPr>
            <p:cNvSpPr txBox="1"/>
            <p:nvPr/>
          </p:nvSpPr>
          <p:spPr>
            <a:xfrm>
              <a:off x="1832419" y="6773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D2A32509-C05A-495E-BA7F-3979488AAEF9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3165938" y="6550225"/>
              <a:ext cx="1759284" cy="22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02DC64-EFAE-4445-93B9-85A0F33A220E}"/>
                </a:ext>
              </a:extLst>
            </p:cNvPr>
            <p:cNvSpPr txBox="1"/>
            <p:nvPr/>
          </p:nvSpPr>
          <p:spPr>
            <a:xfrm>
              <a:off x="3171742" y="6204385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5630698B-E55F-4336-8D0B-3AC9BC0F87E0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rot="16200000" flipV="1">
              <a:off x="3455237" y="4110459"/>
              <a:ext cx="471495" cy="39084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71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다트 게임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457C1A-B1C9-4E81-AFD5-FD95C4D7245B}"/>
              </a:ext>
            </a:extLst>
          </p:cNvPr>
          <p:cNvGrpSpPr/>
          <p:nvPr/>
        </p:nvGrpSpPr>
        <p:grpSpPr>
          <a:xfrm>
            <a:off x="355520" y="1307765"/>
            <a:ext cx="6059210" cy="7231811"/>
            <a:chOff x="355520" y="1307765"/>
            <a:chExt cx="6059210" cy="723181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080349" y="551176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>
            <a:xfrm>
              <a:off x="2155520" y="2640911"/>
              <a:ext cx="0" cy="339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1307765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1794C2-E0BD-4407-A49B-0B87C33FDCE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155520" y="601576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27B11761-1E53-4FCD-B1FC-825EE0BFDA7C}"/>
                </a:ext>
              </a:extLst>
            </p:cNvPr>
            <p:cNvSpPr/>
            <p:nvPr/>
          </p:nvSpPr>
          <p:spPr>
            <a:xfrm>
              <a:off x="715520" y="635350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*, #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나온다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7CE85A-A183-48AC-BF18-3F0705F35231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2155520" y="6853062"/>
              <a:ext cx="0" cy="344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41DC76-2D9B-4F87-98F0-570764B21A39}"/>
                </a:ext>
              </a:extLst>
            </p:cNvPr>
            <p:cNvSpPr/>
            <p:nvPr/>
          </p:nvSpPr>
          <p:spPr>
            <a:xfrm>
              <a:off x="355520" y="7197794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적용시킨다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AD5D5-C25E-4608-BD32-22DE8CCDF28B}"/>
                </a:ext>
              </a:extLst>
            </p:cNvPr>
            <p:cNvSpPr txBox="1"/>
            <p:nvPr/>
          </p:nvSpPr>
          <p:spPr>
            <a:xfrm>
              <a:off x="2277551" y="6853062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F54EC0A-980D-4128-AEF0-2407D96957D3}"/>
                </a:ext>
              </a:extLst>
            </p:cNvPr>
            <p:cNvCxnSpPr>
              <a:cxnSpLocks/>
              <a:stCxn id="11" idx="3"/>
              <a:endCxn id="25" idx="3"/>
            </p:cNvCxnSpPr>
            <p:nvPr/>
          </p:nvCxnSpPr>
          <p:spPr>
            <a:xfrm>
              <a:off x="3595520" y="6603284"/>
              <a:ext cx="360000" cy="1684292"/>
            </a:xfrm>
            <a:prstGeom prst="bentConnector3">
              <a:avLst>
                <a:gd name="adj1" fmla="val 1635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AAE77-F4FB-49B0-A6BA-71A2D438ADC9}"/>
                </a:ext>
              </a:extLst>
            </p:cNvPr>
            <p:cNvSpPr txBox="1"/>
            <p:nvPr/>
          </p:nvSpPr>
          <p:spPr>
            <a:xfrm>
              <a:off x="3566750" y="6317042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010F94-F355-4208-B4EF-F88740F6F9EC}"/>
                </a:ext>
              </a:extLst>
            </p:cNvPr>
            <p:cNvSpPr/>
            <p:nvPr/>
          </p:nvSpPr>
          <p:spPr>
            <a:xfrm>
              <a:off x="355520" y="803557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sum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A9A673E-2053-4A08-A684-5337CD1C27E2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>
              <a:off x="2155520" y="7701794"/>
              <a:ext cx="0" cy="333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098FF494-F1A9-4543-B3B1-24A7BDA4584E}"/>
                </a:ext>
              </a:extLst>
            </p:cNvPr>
            <p:cNvSpPr/>
            <p:nvPr/>
          </p:nvSpPr>
          <p:spPr>
            <a:xfrm>
              <a:off x="715520" y="2141354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예외 발생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C0E66B3-A9D9-4648-B4C3-8A26B940A465}"/>
                </a:ext>
              </a:extLst>
            </p:cNvPr>
            <p:cNvCxnSpPr>
              <a:cxnSpLocks/>
              <a:stCxn id="13" idx="2"/>
              <a:endCxn id="29" idx="0"/>
            </p:cNvCxnSpPr>
            <p:nvPr/>
          </p:nvCxnSpPr>
          <p:spPr>
            <a:xfrm>
              <a:off x="2155520" y="1811765"/>
              <a:ext cx="0" cy="329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FC27F22-1529-4ED0-BB20-DC82CF1EB536}"/>
                </a:ext>
              </a:extLst>
            </p:cNvPr>
            <p:cNvSpPr/>
            <p:nvPr/>
          </p:nvSpPr>
          <p:spPr>
            <a:xfrm>
              <a:off x="355520" y="298018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F55FD50-70F8-4FBD-9F66-44C6EABE1900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>
              <a:off x="2155520" y="3484180"/>
              <a:ext cx="4829" cy="325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DCBF0A-FD88-4E7C-B19F-BFE5B72C339D}"/>
                </a:ext>
              </a:extLst>
            </p:cNvPr>
            <p:cNvSpPr txBox="1"/>
            <p:nvPr/>
          </p:nvSpPr>
          <p:spPr>
            <a:xfrm>
              <a:off x="2277551" y="2618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37BEEFB9-5CF3-4BF0-9C03-E0D61CE9DF51}"/>
                </a:ext>
              </a:extLst>
            </p:cNvPr>
            <p:cNvCxnSpPr>
              <a:cxnSpLocks/>
              <a:stCxn id="29" idx="3"/>
              <a:endCxn id="43" idx="0"/>
            </p:cNvCxnSpPr>
            <p:nvPr/>
          </p:nvCxnSpPr>
          <p:spPr>
            <a:xfrm>
              <a:off x="3595520" y="2391133"/>
              <a:ext cx="1739210" cy="5890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21618-BC8E-4445-9399-E8BC3FC1EC1A}"/>
                </a:ext>
              </a:extLst>
            </p:cNvPr>
            <p:cNvSpPr txBox="1"/>
            <p:nvPr/>
          </p:nvSpPr>
          <p:spPr>
            <a:xfrm>
              <a:off x="3566750" y="2037724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B69CDA-F63D-4F92-B321-E52C2DD0CBAA}"/>
                </a:ext>
              </a:extLst>
            </p:cNvPr>
            <p:cNvSpPr/>
            <p:nvPr/>
          </p:nvSpPr>
          <p:spPr>
            <a:xfrm>
              <a:off x="4254730" y="298018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substring(2)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9D2990-484D-4C76-A25A-2049CB8970FC}"/>
                </a:ext>
              </a:extLst>
            </p:cNvPr>
            <p:cNvSpPr/>
            <p:nvPr/>
          </p:nvSpPr>
          <p:spPr>
            <a:xfrm>
              <a:off x="1080349" y="380932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82B75B-BF11-40CC-A465-FA004B7F9C3A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155520" y="4313327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4D462B-A2D3-42F7-A1F1-3B01F618DFFE}"/>
                </a:ext>
              </a:extLst>
            </p:cNvPr>
            <p:cNvSpPr/>
            <p:nvPr/>
          </p:nvSpPr>
          <p:spPr>
            <a:xfrm>
              <a:off x="355520" y="46605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(S, D, T)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F656B8D-32D5-4018-8CF7-2C2C5682EB62}"/>
                </a:ext>
              </a:extLst>
            </p:cNvPr>
            <p:cNvCxnSpPr>
              <a:cxnSpLocks/>
              <a:stCxn id="49" idx="2"/>
              <a:endCxn id="17" idx="0"/>
            </p:cNvCxnSpPr>
            <p:nvPr/>
          </p:nvCxnSpPr>
          <p:spPr>
            <a:xfrm>
              <a:off x="2155520" y="5164546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D577DCC7-0B38-41B9-A660-015D53E1658F}"/>
                </a:ext>
              </a:extLst>
            </p:cNvPr>
            <p:cNvCxnSpPr>
              <a:stCxn id="43" idx="2"/>
            </p:cNvCxnSpPr>
            <p:nvPr/>
          </p:nvCxnSpPr>
          <p:spPr>
            <a:xfrm rot="5400000">
              <a:off x="3256971" y="2382729"/>
              <a:ext cx="976308" cy="3179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3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만큼 간격이 있는 </a:t>
            </a:r>
            <a:r>
              <a:rPr lang="en-US" altLang="ko-KR" dirty="0"/>
              <a:t>n</a:t>
            </a:r>
            <a:r>
              <a:rPr lang="ko-KR" altLang="en-US" dirty="0"/>
              <a:t>개의 숫자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EB928F-454D-4054-997B-6797697CBACA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곱한 결과를 출력한다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BC394677-DBA1-424F-A48B-C9D49DE116F7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직사각형 </a:t>
            </a:r>
            <a:r>
              <a:rPr lang="ko-KR" altLang="en-US" dirty="0" err="1"/>
              <a:t>별찍기</a:t>
            </a:r>
            <a:r>
              <a:rPr lang="ko-KR" altLang="en-US" dirty="0"/>
              <a:t>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015BFE-8442-4A14-916F-915ABEDFFC63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번만큼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찍고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개행한다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1557</Words>
  <Application>Microsoft Office PowerPoint</Application>
  <PresentationFormat>화면 슬라이드 쇼(4:3)</PresentationFormat>
  <Paragraphs>340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  <vt:lpstr>예산 (01.29)</vt:lpstr>
      <vt:lpstr>[1차] 비밀지도 (01.29)</vt:lpstr>
      <vt:lpstr>[1차] 다트 게임 (01.29)</vt:lpstr>
      <vt:lpstr>x만큼 간격이 있는 n개의 숫자 (02.01)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329</cp:revision>
  <dcterms:created xsi:type="dcterms:W3CDTF">2021-01-03T05:29:32Z</dcterms:created>
  <dcterms:modified xsi:type="dcterms:W3CDTF">2021-02-01T11:52:23Z</dcterms:modified>
</cp:coreProperties>
</file>