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 더하기 </a:t>
            </a:r>
            <a:r>
              <a:rPr lang="en-US" altLang="ko-KR" dirty="0"/>
              <a:t>(01.20)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C2A269-731A-4605-9854-31C062FDC39B}"/>
              </a:ext>
            </a:extLst>
          </p:cNvPr>
          <p:cNvGrpSpPr/>
          <p:nvPr/>
        </p:nvGrpSpPr>
        <p:grpSpPr>
          <a:xfrm>
            <a:off x="355520" y="1175678"/>
            <a:ext cx="4739027" cy="2195332"/>
            <a:chOff x="355520" y="1175678"/>
            <a:chExt cx="4739027" cy="2195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n % 10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sum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D96557-02C2-4BB2-99EB-36FC798F3558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8BB1E7-FD47-470E-9A16-DF2DB18DBB6B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70209F8-E952-4A3B-BC57-6A2CDB3E8698}"/>
                </a:ext>
              </a:extLst>
            </p:cNvPr>
            <p:cNvCxnSpPr>
              <a:stCxn id="33" idx="3"/>
              <a:endCxn id="2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7AEDDDA-6827-4D3F-8BFB-DAC94F74F86E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제목 3">
            <a:extLst>
              <a:ext uri="{FF2B5EF4-FFF2-40B4-BE49-F238E27FC236}">
                <a16:creationId xmlns:a16="http://schemas.microsoft.com/office/drawing/2014/main" id="{77AD483A-17C8-4885-A136-3AF528B8E350}"/>
              </a:ext>
            </a:extLst>
          </p:cNvPr>
          <p:cNvSpPr txBox="1">
            <a:spLocks/>
          </p:cNvSpPr>
          <p:nvPr/>
        </p:nvSpPr>
        <p:spPr>
          <a:xfrm>
            <a:off x="471489" y="4816207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자연수 뒤집어 배열로 만들기 </a:t>
            </a:r>
            <a:r>
              <a:rPr lang="en-US" altLang="ko-KR"/>
              <a:t>(01.20)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75A3E3-06A9-47DD-9E9B-56D58C3B90A2}"/>
              </a:ext>
            </a:extLst>
          </p:cNvPr>
          <p:cNvGrpSpPr/>
          <p:nvPr/>
        </p:nvGrpSpPr>
        <p:grpSpPr>
          <a:xfrm>
            <a:off x="355520" y="5643600"/>
            <a:ext cx="4739027" cy="2195332"/>
            <a:chOff x="355520" y="1175678"/>
            <a:chExt cx="4739027" cy="2195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655E4D-4DF0-484E-A3C5-4C859E2AF897}"/>
                </a:ext>
              </a:extLst>
            </p:cNvPr>
            <p:cNvSpPr/>
            <p:nvPr/>
          </p:nvSpPr>
          <p:spPr>
            <a:xfrm>
              <a:off x="355520" y="1175678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list.add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(n % 10)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94DCF3D-D3AF-4DB9-9F79-CC4E18B7FAD8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143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다이아몬드 38">
              <a:extLst>
                <a:ext uri="{FF2B5EF4-FFF2-40B4-BE49-F238E27FC236}">
                  <a16:creationId xmlns:a16="http://schemas.microsoft.com/office/drawing/2014/main" id="{C8D6E3A9-F567-4178-9C34-D44A32BA822D}"/>
                </a:ext>
              </a:extLst>
            </p:cNvPr>
            <p:cNvSpPr/>
            <p:nvPr/>
          </p:nvSpPr>
          <p:spPr>
            <a:xfrm>
              <a:off x="355524" y="2025787"/>
              <a:ext cx="216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== 0?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8FC7F54-9B24-4836-A932-5225F4CD80A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43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F8490A-4BC7-4657-8D68-C3E202FE350C}"/>
                </a:ext>
              </a:extLst>
            </p:cNvPr>
            <p:cNvSpPr/>
            <p:nvPr/>
          </p:nvSpPr>
          <p:spPr>
            <a:xfrm>
              <a:off x="355520" y="2867010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return list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15ECE6-C822-4BC1-9098-E66A66BDEAF2}"/>
                </a:ext>
              </a:extLst>
            </p:cNvPr>
            <p:cNvSpPr txBox="1"/>
            <p:nvPr/>
          </p:nvSpPr>
          <p:spPr>
            <a:xfrm>
              <a:off x="1454656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0F349D-E765-401C-9D55-2D28649D1814}"/>
                </a:ext>
              </a:extLst>
            </p:cNvPr>
            <p:cNvSpPr txBox="1"/>
            <p:nvPr/>
          </p:nvSpPr>
          <p:spPr>
            <a:xfrm>
              <a:off x="2379394" y="1927235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A7C45E8-F4E1-4997-B24C-24B2C4442CE0}"/>
                </a:ext>
              </a:extLst>
            </p:cNvPr>
            <p:cNvSpPr/>
            <p:nvPr/>
          </p:nvSpPr>
          <p:spPr>
            <a:xfrm>
              <a:off x="2934547" y="2021344"/>
              <a:ext cx="216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/= 10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E3D7452-AC6F-4FB5-8A8E-BCBC1C0B1145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2515524" y="2273344"/>
              <a:ext cx="419023" cy="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209E28-F275-4F8E-BE77-0896FBA8602A}"/>
                </a:ext>
              </a:extLst>
            </p:cNvPr>
            <p:cNvCxnSpPr>
              <a:stCxn id="44" idx="0"/>
              <a:endCxn id="36" idx="3"/>
            </p:cNvCxnSpPr>
            <p:nvPr/>
          </p:nvCxnSpPr>
          <p:spPr>
            <a:xfrm rot="16200000" flipV="1">
              <a:off x="2968201" y="974997"/>
              <a:ext cx="593666" cy="14990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1066</Words>
  <Application>Microsoft Office PowerPoint</Application>
  <PresentationFormat>화면 슬라이드 쇼(4:3)</PresentationFormat>
  <Paragraphs>222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  <vt:lpstr>자릿수 더하기 (01.20)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176</cp:revision>
  <dcterms:created xsi:type="dcterms:W3CDTF">2021-01-03T05:29:32Z</dcterms:created>
  <dcterms:modified xsi:type="dcterms:W3CDTF">2021-01-20T08:24:33Z</dcterms:modified>
</cp:coreProperties>
</file>