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다트 게임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457C1A-B1C9-4E81-AFD5-FD95C4D7245B}"/>
              </a:ext>
            </a:extLst>
          </p:cNvPr>
          <p:cNvGrpSpPr/>
          <p:nvPr/>
        </p:nvGrpSpPr>
        <p:grpSpPr>
          <a:xfrm>
            <a:off x="355520" y="1307765"/>
            <a:ext cx="6059210" cy="7231811"/>
            <a:chOff x="355520" y="1307765"/>
            <a:chExt cx="6059210" cy="7231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080349" y="551176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2155520" y="2640911"/>
              <a:ext cx="0" cy="3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1307765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1794C2-E0BD-4407-A49B-0B87C33FDCE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55520" y="601576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27B11761-1E53-4FCD-B1FC-825EE0BFDA7C}"/>
                </a:ext>
              </a:extLst>
            </p:cNvPr>
            <p:cNvSpPr/>
            <p:nvPr/>
          </p:nvSpPr>
          <p:spPr>
            <a:xfrm>
              <a:off x="715520" y="635350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*, #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나온다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7CE85A-A183-48AC-BF18-3F0705F35231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155520" y="6853062"/>
              <a:ext cx="0" cy="344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1DC76-2D9B-4F87-98F0-570764B21A39}"/>
                </a:ext>
              </a:extLst>
            </p:cNvPr>
            <p:cNvSpPr/>
            <p:nvPr/>
          </p:nvSpPr>
          <p:spPr>
            <a:xfrm>
              <a:off x="355520" y="7197794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적용시킨다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AD5D5-C25E-4608-BD32-22DE8CCDF28B}"/>
                </a:ext>
              </a:extLst>
            </p:cNvPr>
            <p:cNvSpPr txBox="1"/>
            <p:nvPr/>
          </p:nvSpPr>
          <p:spPr>
            <a:xfrm>
              <a:off x="2277551" y="6853062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F54EC0A-980D-4128-AEF0-2407D96957D3}"/>
                </a:ext>
              </a:extLst>
            </p:cNvPr>
            <p:cNvCxnSpPr>
              <a:cxnSpLocks/>
              <a:stCxn id="11" idx="3"/>
              <a:endCxn id="25" idx="3"/>
            </p:cNvCxnSpPr>
            <p:nvPr/>
          </p:nvCxnSpPr>
          <p:spPr>
            <a:xfrm>
              <a:off x="3595520" y="6603284"/>
              <a:ext cx="360000" cy="168429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AAE77-F4FB-49B0-A6BA-71A2D438ADC9}"/>
                </a:ext>
              </a:extLst>
            </p:cNvPr>
            <p:cNvSpPr txBox="1"/>
            <p:nvPr/>
          </p:nvSpPr>
          <p:spPr>
            <a:xfrm>
              <a:off x="3566750" y="6317042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010F94-F355-4208-B4EF-F88740F6F9EC}"/>
                </a:ext>
              </a:extLst>
            </p:cNvPr>
            <p:cNvSpPr/>
            <p:nvPr/>
          </p:nvSpPr>
          <p:spPr>
            <a:xfrm>
              <a:off x="355520" y="803557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sum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A9A673E-2053-4A08-A684-5337CD1C27E2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2155520" y="7701794"/>
              <a:ext cx="0" cy="33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098FF494-F1A9-4543-B3B1-24A7BDA4584E}"/>
                </a:ext>
              </a:extLst>
            </p:cNvPr>
            <p:cNvSpPr/>
            <p:nvPr/>
          </p:nvSpPr>
          <p:spPr>
            <a:xfrm>
              <a:off x="715520" y="2141354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예외 발생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C0E66B3-A9D9-4648-B4C3-8A26B940A465}"/>
                </a:ext>
              </a:extLst>
            </p:cNvPr>
            <p:cNvCxnSpPr>
              <a:cxnSpLocks/>
              <a:stCxn id="13" idx="2"/>
              <a:endCxn id="29" idx="0"/>
            </p:cNvCxnSpPr>
            <p:nvPr/>
          </p:nvCxnSpPr>
          <p:spPr>
            <a:xfrm>
              <a:off x="2155520" y="1811765"/>
              <a:ext cx="0" cy="329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C27F22-1529-4ED0-BB20-DC82CF1EB536}"/>
                </a:ext>
              </a:extLst>
            </p:cNvPr>
            <p:cNvSpPr/>
            <p:nvPr/>
          </p:nvSpPr>
          <p:spPr>
            <a:xfrm>
              <a:off x="355520" y="298018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F55FD50-70F8-4FBD-9F66-44C6EABE1900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155520" y="3484180"/>
              <a:ext cx="4829" cy="3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DCBF0A-FD88-4E7C-B19F-BFE5B72C339D}"/>
                </a:ext>
              </a:extLst>
            </p:cNvPr>
            <p:cNvSpPr txBox="1"/>
            <p:nvPr/>
          </p:nvSpPr>
          <p:spPr>
            <a:xfrm>
              <a:off x="2277551" y="2618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7BEEFB9-5CF3-4BF0-9C03-E0D61CE9DF51}"/>
                </a:ext>
              </a:extLst>
            </p:cNvPr>
            <p:cNvCxnSpPr>
              <a:cxnSpLocks/>
              <a:stCxn id="29" idx="3"/>
              <a:endCxn id="43" idx="0"/>
            </p:cNvCxnSpPr>
            <p:nvPr/>
          </p:nvCxnSpPr>
          <p:spPr>
            <a:xfrm>
              <a:off x="3595520" y="2391133"/>
              <a:ext cx="1739210" cy="5890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21618-BC8E-4445-9399-E8BC3FC1EC1A}"/>
                </a:ext>
              </a:extLst>
            </p:cNvPr>
            <p:cNvSpPr txBox="1"/>
            <p:nvPr/>
          </p:nvSpPr>
          <p:spPr>
            <a:xfrm>
              <a:off x="3566750" y="2037724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B69CDA-F63D-4F92-B321-E52C2DD0CBAA}"/>
                </a:ext>
              </a:extLst>
            </p:cNvPr>
            <p:cNvSpPr/>
            <p:nvPr/>
          </p:nvSpPr>
          <p:spPr>
            <a:xfrm>
              <a:off x="4254730" y="298018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substring(2)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9D2990-484D-4C76-A25A-2049CB8970FC}"/>
                </a:ext>
              </a:extLst>
            </p:cNvPr>
            <p:cNvSpPr/>
            <p:nvPr/>
          </p:nvSpPr>
          <p:spPr>
            <a:xfrm>
              <a:off x="1080349" y="380932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82B75B-BF11-40CC-A465-FA004B7F9C3A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155520" y="4313327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4D462B-A2D3-42F7-A1F1-3B01F618DFFE}"/>
                </a:ext>
              </a:extLst>
            </p:cNvPr>
            <p:cNvSpPr/>
            <p:nvPr/>
          </p:nvSpPr>
          <p:spPr>
            <a:xfrm>
              <a:off x="355520" y="46605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(S, D, T)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656B8D-32D5-4018-8CF7-2C2C5682EB62}"/>
                </a:ext>
              </a:extLst>
            </p:cNvPr>
            <p:cNvCxnSpPr>
              <a:cxnSpLocks/>
              <a:stCxn id="49" idx="2"/>
              <a:endCxn id="17" idx="0"/>
            </p:cNvCxnSpPr>
            <p:nvPr/>
          </p:nvCxnSpPr>
          <p:spPr>
            <a:xfrm>
              <a:off x="2155520" y="5164546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577DCC7-0B38-41B9-A660-015D53E1658F}"/>
                </a:ext>
              </a:extLst>
            </p:cNvPr>
            <p:cNvCxnSpPr>
              <a:stCxn id="43" idx="2"/>
            </p:cNvCxnSpPr>
            <p:nvPr/>
          </p:nvCxnSpPr>
          <p:spPr>
            <a:xfrm rot="5400000">
              <a:off x="3256971" y="2382729"/>
              <a:ext cx="976308" cy="3179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만큼 간격이 있는 </a:t>
            </a:r>
            <a:r>
              <a:rPr lang="en-US" altLang="ko-KR" dirty="0"/>
              <a:t>n</a:t>
            </a:r>
            <a:r>
              <a:rPr lang="ko-KR" altLang="en-US" dirty="0"/>
              <a:t>개의 숫자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EB928F-454D-4054-997B-6797697CBACA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곱한 결과를 출력한다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C394677-DBA1-424F-A48B-C9D49DE116F7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직사각형 </a:t>
            </a:r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015BFE-8442-4A14-916F-915ABEDFFC63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번만큼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찍고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개행한다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6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실패율 </a:t>
            </a:r>
            <a:r>
              <a:rPr lang="en-US" altLang="ko-KR" dirty="0"/>
              <a:t>(02.02)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99B1F2-7CF4-453A-95C8-64ABCB7E2EAE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stage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도달한 플레이어 수를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currentStages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배열에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D56E929-9258-461F-AC03-B0A32F421F84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2155520" y="1679678"/>
            <a:ext cx="0" cy="36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6A591E-5FFC-4E47-9944-8D5BEC1F3956}"/>
              </a:ext>
            </a:extLst>
          </p:cNvPr>
          <p:cNvSpPr/>
          <p:nvPr/>
        </p:nvSpPr>
        <p:spPr>
          <a:xfrm>
            <a:off x="355520" y="3249554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34249FE-56BE-49F2-A76D-4EB253D3B2CE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>
            <a:off x="2155520" y="2885486"/>
            <a:ext cx="0" cy="36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3D6A39-E44C-4B21-86C6-C3CBAA949C2F}"/>
              </a:ext>
            </a:extLst>
          </p:cNvPr>
          <p:cNvSpPr/>
          <p:nvPr/>
        </p:nvSpPr>
        <p:spPr>
          <a:xfrm>
            <a:off x="355520" y="2043746"/>
            <a:ext cx="3600000" cy="84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스테이지에 도달했으나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아직 클리어하지 못한 플레이어의 수를 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remainder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배열에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6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1580</Words>
  <Application>Microsoft Office PowerPoint</Application>
  <PresentationFormat>화면 슬라이드 쇼(4:3)</PresentationFormat>
  <Paragraphs>345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  <vt:lpstr>[1차] 비밀지도 (01.29)</vt:lpstr>
      <vt:lpstr>[1차] 다트 게임 (01.29)</vt:lpstr>
      <vt:lpstr>x만큼 간격이 있는 n개의 숫자 (02.01)</vt:lpstr>
      <vt:lpstr>실패율 (02.02)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344</cp:revision>
  <dcterms:created xsi:type="dcterms:W3CDTF">2021-01-03T05:29:32Z</dcterms:created>
  <dcterms:modified xsi:type="dcterms:W3CDTF">2021-02-02T10:01:36Z</dcterms:modified>
</cp:coreProperties>
</file>