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379</Words>
  <Application>Microsoft Office PowerPoint</Application>
  <PresentationFormat>화면 슬라이드 쇼(4:3)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82</cp:revision>
  <dcterms:created xsi:type="dcterms:W3CDTF">2021-01-03T05:29:32Z</dcterms:created>
  <dcterms:modified xsi:type="dcterms:W3CDTF">2021-01-10T06:58:54Z</dcterms:modified>
</cp:coreProperties>
</file>