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2021-01-03-(Sun)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52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크레인 인형뽑기 게임 (01.03)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24</cp:revision>
  <dcterms:created xsi:type="dcterms:W3CDTF">2021-01-03T05:29:32Z</dcterms:created>
  <dcterms:modified xsi:type="dcterms:W3CDTF">2021-01-03T07:11:37Z</dcterms:modified>
</cp:coreProperties>
</file>