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4" r:id="rId16"/>
    <p:sldId id="276" r:id="rId17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가운데 글자 가져오기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주어진 단어의 길이를 구한다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911489" y="2092042"/>
            <a:ext cx="4879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51489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911489" y="2881820"/>
            <a:ext cx="4879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길이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짝수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AAD26-19AE-4239-9C72-E47B513778B0}"/>
              </a:ext>
            </a:extLst>
          </p:cNvPr>
          <p:cNvSpPr/>
          <p:nvPr/>
        </p:nvSpPr>
        <p:spPr>
          <a:xfrm>
            <a:off x="3686511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CEF592-1C11-4A57-B5E7-30B014CFC1DB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3351489" y="2632042"/>
            <a:ext cx="1595022" cy="57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1911489" y="2844042"/>
            <a:ext cx="4924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BCCA47-BF63-4A15-9AE5-94B0A0A37DAF}"/>
              </a:ext>
            </a:extLst>
          </p:cNvPr>
          <p:cNvSpPr txBox="1"/>
          <p:nvPr/>
        </p:nvSpPr>
        <p:spPr>
          <a:xfrm>
            <a:off x="3429000" y="2344153"/>
            <a:ext cx="5241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false</a:t>
            </a:r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7134F110-DA88-4386-AB4F-C279E8AAD111}"/>
              </a:ext>
            </a:extLst>
          </p:cNvPr>
          <p:cNvSpPr txBox="1">
            <a:spLocks/>
          </p:cNvSpPr>
          <p:nvPr/>
        </p:nvSpPr>
        <p:spPr>
          <a:xfrm>
            <a:off x="471489" y="4686034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같은 숫자는 싫어 </a:t>
            </a:r>
            <a:r>
              <a:rPr lang="en-US" altLang="ko-KR"/>
              <a:t>(01.12)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3CEE34-6ECD-43D4-9AC2-9074137EAB4F}"/>
              </a:ext>
            </a:extLst>
          </p:cNvPr>
          <p:cNvSpPr/>
          <p:nvPr/>
        </p:nvSpPr>
        <p:spPr>
          <a:xfrm>
            <a:off x="1021247" y="588979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02330AA-B1A2-4B73-AD4F-092C319F93BD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2461247" y="6429791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EA7CD4-8EBA-422C-B98B-E5965652B463}"/>
              </a:ext>
            </a:extLst>
          </p:cNvPr>
          <p:cNvSpPr/>
          <p:nvPr/>
        </p:nvSpPr>
        <p:spPr>
          <a:xfrm>
            <a:off x="1201247" y="7549569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값을 넣는다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CCD7ED-A4DA-4178-82BB-439A592843FF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2461247" y="7219569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C8962AA6-1E22-4394-91FD-3AF57BAAC7A7}"/>
              </a:ext>
            </a:extLst>
          </p:cNvPr>
          <p:cNvSpPr/>
          <p:nvPr/>
        </p:nvSpPr>
        <p:spPr>
          <a:xfrm>
            <a:off x="481247" y="6720012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Stack.peek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() ==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C2F7F-7CCE-4881-9B23-F2A1C13CEAF3}"/>
              </a:ext>
            </a:extLst>
          </p:cNvPr>
          <p:cNvSpPr txBox="1"/>
          <p:nvPr/>
        </p:nvSpPr>
        <p:spPr>
          <a:xfrm>
            <a:off x="2527469" y="7181791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401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나누어 떨어지는 숫자 배열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21247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61247" y="2092042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201247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넣는다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461247" y="288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%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divisor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2527469" y="2844042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B8D90F-2CF5-4B2D-8727-651E00584F3D}"/>
              </a:ext>
            </a:extLst>
          </p:cNvPr>
          <p:cNvSpPr/>
          <p:nvPr/>
        </p:nvSpPr>
        <p:spPr>
          <a:xfrm>
            <a:off x="1201247" y="408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비었으면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넣는다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D0F8F0-9C0F-4895-BF66-4A0D7D2AC6CF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461247" y="375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DA5EF4-11C6-41D8-94BD-033F848EAD82}"/>
              </a:ext>
            </a:extLst>
          </p:cNvPr>
          <p:cNvSpPr/>
          <p:nvPr/>
        </p:nvSpPr>
        <p:spPr>
          <a:xfrm>
            <a:off x="1201247" y="495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A9D26D-859E-4E31-93BC-30D4D1E6C9F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61247" y="462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(01.13)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2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두 정수를 입력한다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26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입력 받은 두 정수의 합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개수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/ 2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1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(01.14)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719776" y="1532278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 배열을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159776" y="2072278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39776" y="2402151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문자열의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List&lt;String&gt;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설정하고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문자열을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42E58E-BB09-41E1-A323-31289011A97C}"/>
              </a:ext>
            </a:extLst>
          </p:cNvPr>
          <p:cNvSpPr/>
          <p:nvPr/>
        </p:nvSpPr>
        <p:spPr>
          <a:xfrm>
            <a:off x="1179776" y="327202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각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대해서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15365E-9690-48E2-816B-1F0FAA26BE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159776" y="2942151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772CC0-B68E-4F2B-AB59-389D6F078E00}"/>
              </a:ext>
            </a:extLst>
          </p:cNvPr>
          <p:cNvSpPr/>
          <p:nvPr/>
        </p:nvSpPr>
        <p:spPr>
          <a:xfrm>
            <a:off x="1179776" y="4141897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9BACA68-8A07-4A81-869C-87052C1A1BC9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3159776" y="3812024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0BFE40-894E-432A-828F-F424B3D1A968}"/>
              </a:ext>
            </a:extLst>
          </p:cNvPr>
          <p:cNvSpPr/>
          <p:nvPr/>
        </p:nvSpPr>
        <p:spPr>
          <a:xfrm>
            <a:off x="1179776" y="500210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결과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들을 순서대로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D1F997-B1EE-42B0-B4F3-55F4E05F2BF4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159776" y="4681897"/>
            <a:ext cx="0" cy="320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2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내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개수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44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문자열에서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개수를 센다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094E5A-F22F-4FD1-B189-5CF59EA605C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444520" y="2942151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A048BD-F389-4F3F-B082-4F5C34C05B50}"/>
              </a:ext>
            </a:extLst>
          </p:cNvPr>
          <p:cNvSpPr/>
          <p:nvPr/>
        </p:nvSpPr>
        <p:spPr>
          <a:xfrm>
            <a:off x="824520" y="3252260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개수가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같은지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확인한다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A9A7AC28-AC09-4DF2-B82B-E328E43FADD5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latin typeface="Inter"/>
              </a:rPr>
              <a:t>문자열 내림차순으로 배치하기</a:t>
            </a:r>
            <a:r>
              <a:rPr lang="ko-KR" altLang="en-US" sz="2400"/>
              <a:t> </a:t>
            </a:r>
            <a:r>
              <a:rPr lang="en-US" altLang="ko-KR" sz="2400"/>
              <a:t>(01.15)</a:t>
            </a:r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DE8336-0594-4309-B25E-6BC540519393}"/>
              </a:ext>
            </a:extLst>
          </p:cNvPr>
          <p:cNvSpPr/>
          <p:nvPr/>
        </p:nvSpPr>
        <p:spPr>
          <a:xfrm>
            <a:off x="1004520" y="5775757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바꾼다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D3A2E3-9241-43EA-BB90-7DFB814D06D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444520" y="6315757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CF76A8-C99B-4F3A-8ADD-E4B3B518C0E5}"/>
              </a:ext>
            </a:extLst>
          </p:cNvPr>
          <p:cNvSpPr/>
          <p:nvPr/>
        </p:nvSpPr>
        <p:spPr>
          <a:xfrm>
            <a:off x="1004520" y="6625866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정렬한다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65EED3-EB23-4B5B-B03C-494C28BF5A4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444520" y="7165866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4CB27C-E39C-45DD-B776-7C6956EF5BD9}"/>
              </a:ext>
            </a:extLst>
          </p:cNvPr>
          <p:cNvSpPr/>
          <p:nvPr/>
        </p:nvSpPr>
        <p:spPr>
          <a:xfrm>
            <a:off x="1004520" y="7475975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반대로 뒤집는다</a:t>
            </a:r>
          </a:p>
        </p:txBody>
      </p:sp>
    </p:spTree>
    <p:extLst>
      <p:ext uri="{BB962C8B-B14F-4D97-AF65-F5344CB8AC3E}">
        <p14:creationId xmlns:p14="http://schemas.microsoft.com/office/powerpoint/2010/main" val="236509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다루기 기본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문자열의 길이가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또는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6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인지 확인한다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004520" y="240215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문자열이 숫자로만 구성되는지 확인한다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445E7C9F-2ACB-454C-9DF0-1997F8B61A03}"/>
              </a:ext>
            </a:extLst>
          </p:cNvPr>
          <p:cNvSpPr txBox="1">
            <a:spLocks/>
          </p:cNvSpPr>
          <p:nvPr/>
        </p:nvSpPr>
        <p:spPr>
          <a:xfrm>
            <a:off x="6238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서울에서 김서방 찾기 </a:t>
            </a:r>
            <a:r>
              <a:rPr lang="en-US" altLang="ko-KR"/>
              <a:t>(01.15)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084D6A-9F43-4E4D-8055-15A3BA8617AA}"/>
              </a:ext>
            </a:extLst>
          </p:cNvPr>
          <p:cNvSpPr/>
          <p:nvPr/>
        </p:nvSpPr>
        <p:spPr>
          <a:xfrm>
            <a:off x="1156920" y="5775757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‘Kim’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찾는다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0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소수 찾기 </a:t>
            </a:r>
            <a:r>
              <a:rPr lang="en-US" altLang="ko-KR" dirty="0"/>
              <a:t>(01.16)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이하면 소수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짝수면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E5D1F9-BB2E-4CB6-9CFD-9AB61D11CBA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2804520" y="3790489"/>
            <a:ext cx="11798" cy="318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3AE74D-D754-46E6-B8A0-136971B86565}"/>
              </a:ext>
            </a:extLst>
          </p:cNvPr>
          <p:cNvSpPr/>
          <p:nvPr/>
        </p:nvSpPr>
        <p:spPr>
          <a:xfrm>
            <a:off x="836318" y="4109053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부터 루트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홀수로만 나눴을 때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몫이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C1B1131-4100-4A94-98EA-23D331013419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2804520" y="4649053"/>
            <a:ext cx="11798" cy="32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43ACEA-C5A3-4122-BA74-A3A4ADB551F0}"/>
              </a:ext>
            </a:extLst>
          </p:cNvPr>
          <p:cNvSpPr/>
          <p:nvPr/>
        </p:nvSpPr>
        <p:spPr>
          <a:xfrm>
            <a:off x="812722" y="4977763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나머지는 소수</a:t>
            </a:r>
          </a:p>
        </p:txBody>
      </p:sp>
    </p:spTree>
    <p:extLst>
      <p:ext uri="{BB962C8B-B14F-4D97-AF65-F5344CB8AC3E}">
        <p14:creationId xmlns:p14="http://schemas.microsoft.com/office/powerpoint/2010/main" val="391470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941409" y="5527607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>
                <a:solidFill>
                  <a:sysClr val="windowText" lastClr="000000"/>
                </a:solidFill>
              </a:rPr>
              <a:t>를 정렬한다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941409" y="6088792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정렬한다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23084" y="6649980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41409" y="6782541"/>
            <a:ext cx="2487591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p[i] == c[i]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5205" y="5860645"/>
            <a:ext cx="0" cy="22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3031632" y="8138294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85205" y="6421831"/>
            <a:ext cx="0" cy="36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258977" y="7243615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stCxn id="13" idx="2"/>
            <a:endCxn id="13" idx="1"/>
          </p:cNvCxnSpPr>
          <p:nvPr/>
        </p:nvCxnSpPr>
        <p:spPr>
          <a:xfrm rot="5400000" flipH="1">
            <a:off x="1438418" y="6535311"/>
            <a:ext cx="249778" cy="1243796"/>
          </a:xfrm>
          <a:prstGeom prst="bentConnector4">
            <a:avLst>
              <a:gd name="adj1" fmla="val -91521"/>
              <a:gd name="adj2" fmla="val 118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32014" y="6711032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429000" y="7032320"/>
            <a:ext cx="613445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A5075-A9C4-40AC-8EA9-DF0A9A4B2593}"/>
              </a:ext>
            </a:extLst>
          </p:cNvPr>
          <p:cNvSpPr/>
          <p:nvPr/>
        </p:nvSpPr>
        <p:spPr>
          <a:xfrm>
            <a:off x="941409" y="2008803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</a:t>
            </a:r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에 넣는다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1AC17-E9C7-4DCD-ADBA-BEDB25E52CF3}"/>
              </a:ext>
            </a:extLst>
          </p:cNvPr>
          <p:cNvSpPr/>
          <p:nvPr/>
        </p:nvSpPr>
        <p:spPr>
          <a:xfrm>
            <a:off x="423084" y="2610691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737E115-9900-46A3-9D8A-81ACF1D95278}"/>
              </a:ext>
            </a:extLst>
          </p:cNvPr>
          <p:cNvSpPr/>
          <p:nvPr/>
        </p:nvSpPr>
        <p:spPr>
          <a:xfrm>
            <a:off x="804612" y="2743252"/>
            <a:ext cx="2761186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 contains p[i]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FE712-BD15-43E7-9F1C-5B20DF7B6C6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185205" y="2341841"/>
            <a:ext cx="0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19268AA-1971-4CDB-ABB6-E83E92893F0F}"/>
              </a:ext>
            </a:extLst>
          </p:cNvPr>
          <p:cNvSpPr/>
          <p:nvPr/>
        </p:nvSpPr>
        <p:spPr>
          <a:xfrm>
            <a:off x="3031632" y="409900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F3389-CCE0-4545-BA35-C4A25DFB92DA}"/>
              </a:ext>
            </a:extLst>
          </p:cNvPr>
          <p:cNvSpPr txBox="1"/>
          <p:nvPr/>
        </p:nvSpPr>
        <p:spPr>
          <a:xfrm>
            <a:off x="2258977" y="3204326"/>
            <a:ext cx="1465517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true: remove(p[i])</a:t>
            </a:r>
            <a:endParaRPr lang="ko-KR" altLang="en-US" sz="1467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2CCCE1-C9F4-4C4C-B66C-ACB72D4E645A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1370020" y="2427624"/>
            <a:ext cx="249778" cy="1380593"/>
          </a:xfrm>
          <a:prstGeom prst="bentConnector4">
            <a:avLst>
              <a:gd name="adj1" fmla="val -91521"/>
              <a:gd name="adj2" fmla="val 116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F81C45-8114-4D13-AE63-19F83749BFE6}"/>
              </a:ext>
            </a:extLst>
          </p:cNvPr>
          <p:cNvSpPr txBox="1"/>
          <p:nvPr/>
        </p:nvSpPr>
        <p:spPr>
          <a:xfrm>
            <a:off x="3432014" y="2671743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DC9E0E-3B36-462E-8EE8-57709FDF854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565798" y="2993031"/>
            <a:ext cx="476647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DA17A96-4C07-4428-B991-A66C7B413925}"/>
              </a:ext>
            </a:extLst>
          </p:cNvPr>
          <p:cNvSpPr/>
          <p:nvPr/>
        </p:nvSpPr>
        <p:spPr>
          <a:xfrm>
            <a:off x="1174392" y="141804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를 생성한다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C6481A-0D81-414F-9038-45298E99020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2185205" y="1705190"/>
            <a:ext cx="0" cy="30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817B7B-EC5C-4216-AE08-5898619EAB9C}"/>
              </a:ext>
            </a:extLst>
          </p:cNvPr>
          <p:cNvSpPr txBox="1"/>
          <p:nvPr/>
        </p:nvSpPr>
        <p:spPr>
          <a:xfrm>
            <a:off x="4297508" y="1200046"/>
            <a:ext cx="16839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/>
              <a:t>효율성 테스트 실패</a:t>
            </a:r>
          </a:p>
        </p:txBody>
      </p:sp>
    </p:spTree>
    <p:extLst>
      <p:ext uri="{BB962C8B-B14F-4D97-AF65-F5344CB8AC3E}">
        <p14:creationId xmlns:p14="http://schemas.microsoft.com/office/powerpoint/2010/main" val="350090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map&lt;String, Integer&gt;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씩 증가시키며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감소시키며 넣는다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4" y="3333788"/>
            <a:ext cx="4397770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09189" y="3466349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map.get() == 0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2815349" y="4822102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9204" y="2921931"/>
            <a:ext cx="0" cy="54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312976" y="3927423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449308" y="3176010"/>
            <a:ext cx="249778" cy="1330015"/>
          </a:xfrm>
          <a:prstGeom prst="bentConnector4">
            <a:avLst>
              <a:gd name="adj1" fmla="val -91521"/>
              <a:gd name="adj2" fmla="val 117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86013" y="3394840"/>
            <a:ext cx="1290213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map.get()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569219" y="3716128"/>
            <a:ext cx="256943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40101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 뽑아서 더하기 </a:t>
            </a:r>
            <a:r>
              <a:rPr lang="en-US" altLang="ko-KR" dirty="0"/>
              <a:t>(01.04)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생성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+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[j]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C8D73-F495-4692-97A8-5434676C5FDD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16AB9-AB6E-4C08-8F1E-9C2F441A59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7C15A-D453-48A4-9BE4-F26CADA68D59}"/>
              </a:ext>
            </a:extLst>
          </p:cNvPr>
          <p:cNvSpPr/>
          <p:nvPr/>
        </p:nvSpPr>
        <p:spPr>
          <a:xfrm>
            <a:off x="433628" y="404170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정렬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5FBC3-EBCE-475B-8120-823C3B2349D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33628" y="3751820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진법 뒤집기 </a:t>
            </a:r>
            <a:r>
              <a:rPr lang="en-US" altLang="ko-KR" dirty="0"/>
              <a:t>(01.07)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1527194" y="155204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3" y="2381930"/>
            <a:ext cx="5638209" cy="304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1277179" y="2514492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/3 == 0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07194" y="2092042"/>
            <a:ext cx="0" cy="4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680965" y="2975566"/>
            <a:ext cx="458467" cy="322705"/>
          </a:xfrm>
          <a:prstGeom prst="rect">
            <a:avLst/>
          </a:prstGeom>
          <a:noFill/>
          <a:ln>
            <a:noFill/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854003" y="2442983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3937209" y="2764271"/>
            <a:ext cx="919985" cy="2039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92D6F2-82BF-45EA-8EF9-BDD7AEC5E79C}"/>
              </a:ext>
            </a:extLst>
          </p:cNvPr>
          <p:cNvSpPr/>
          <p:nvPr/>
        </p:nvSpPr>
        <p:spPr>
          <a:xfrm>
            <a:off x="3687194" y="4804126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저장 후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reverse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8A4D8-421B-4785-A5B5-82E405915E04}"/>
              </a:ext>
            </a:extLst>
          </p:cNvPr>
          <p:cNvSpPr/>
          <p:nvPr/>
        </p:nvSpPr>
        <p:spPr>
          <a:xfrm>
            <a:off x="936703" y="3299393"/>
            <a:ext cx="334098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나눈 나머지를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28787-7ED1-4985-AE77-DAF84C1C8E1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607194" y="3014049"/>
            <a:ext cx="0" cy="28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A6B7B-0F10-4887-B256-923CC4A8EAE3}"/>
              </a:ext>
            </a:extLst>
          </p:cNvPr>
          <p:cNvSpPr/>
          <p:nvPr/>
        </p:nvSpPr>
        <p:spPr>
          <a:xfrm>
            <a:off x="1527194" y="413367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= n/3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21C59-11BF-4D0F-942B-8AA215A7068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607194" y="3839393"/>
            <a:ext cx="0" cy="29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2ADAB9-83B7-4958-A7CE-3C4AACC6CAFD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rot="5400000" flipH="1">
            <a:off x="987486" y="3053965"/>
            <a:ext cx="1909401" cy="1330015"/>
          </a:xfrm>
          <a:prstGeom prst="bentConnector4">
            <a:avLst>
              <a:gd name="adj1" fmla="val -11972"/>
              <a:gd name="adj2" fmla="val 146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D54D8B-A6B7-4782-B284-ED6D34837736}"/>
              </a:ext>
            </a:extLst>
          </p:cNvPr>
          <p:cNvSpPr/>
          <p:nvPr/>
        </p:nvSpPr>
        <p:spPr>
          <a:xfrm>
            <a:off x="2440368" y="5964348"/>
            <a:ext cx="366234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sum += 3</a:t>
            </a:r>
            <a:r>
              <a:rPr lang="en-US" altLang="ko-KR" sz="1467" baseline="30000" dirty="0">
                <a:solidFill>
                  <a:sysClr val="windowText" lastClr="000000"/>
                </a:solidFill>
              </a:rPr>
              <a:t>index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* List[index]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3A4220-A76F-4172-BEEE-5B835C8291B6}"/>
              </a:ext>
            </a:extLst>
          </p:cNvPr>
          <p:cNvCxnSpPr>
            <a:stCxn id="16" idx="2"/>
          </p:cNvCxnSpPr>
          <p:nvPr/>
        </p:nvCxnSpPr>
        <p:spPr>
          <a:xfrm>
            <a:off x="4857194" y="5344126"/>
            <a:ext cx="0" cy="62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체육복 </a:t>
            </a:r>
            <a:r>
              <a:rPr lang="en-US" altLang="ko-KR" dirty="0"/>
              <a:t>(01.08)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518068" y="1552042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크기가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배열을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41B02-F604-4B83-A77C-C2DBC8B8BE7E}"/>
              </a:ext>
            </a:extLst>
          </p:cNvPr>
          <p:cNvSpPr/>
          <p:nvPr/>
        </p:nvSpPr>
        <p:spPr>
          <a:xfrm>
            <a:off x="518068" y="236608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[lost[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1]—;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BDB9F2-8D6C-44FE-979D-8CABD5FF501D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1848083" y="2092042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61A3F-BC93-48F7-ACD6-8B65C95A2544}"/>
              </a:ext>
            </a:extLst>
          </p:cNvPr>
          <p:cNvSpPr/>
          <p:nvPr/>
        </p:nvSpPr>
        <p:spPr>
          <a:xfrm>
            <a:off x="518068" y="318012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[reserve[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1]++;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041489-BFBA-4625-81B4-431DF08BEA6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848083" y="2906081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631FFFB-02EC-4ED9-8ED9-4F73B1D14CDF}"/>
              </a:ext>
            </a:extLst>
          </p:cNvPr>
          <p:cNvSpPr/>
          <p:nvPr/>
        </p:nvSpPr>
        <p:spPr>
          <a:xfrm>
            <a:off x="3388316" y="2366081"/>
            <a:ext cx="189544" cy="13540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20AEE-77FF-4283-9023-C7A762F06BE4}"/>
              </a:ext>
            </a:extLst>
          </p:cNvPr>
          <p:cNvSpPr txBox="1"/>
          <p:nvPr/>
        </p:nvSpPr>
        <p:spPr>
          <a:xfrm>
            <a:off x="3640355" y="2906081"/>
            <a:ext cx="1077975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 dirty="0"/>
              <a:t>배열 초기화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D7F1AD-E543-4E96-B8FE-96182C58D4E1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1848083" y="3720120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354C4-3AB2-4B73-BE0C-4D1430A26815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1848083" y="4493716"/>
            <a:ext cx="0" cy="249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4C920F34-CF80-428E-92D6-89772206616A}"/>
              </a:ext>
            </a:extLst>
          </p:cNvPr>
          <p:cNvSpPr/>
          <p:nvPr/>
        </p:nvSpPr>
        <p:spPr>
          <a:xfrm>
            <a:off x="412962" y="3994159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1CD5F92D-15BF-4F64-886F-CA4EBFA9F2F0}"/>
              </a:ext>
            </a:extLst>
          </p:cNvPr>
          <p:cNvSpPr/>
          <p:nvPr/>
        </p:nvSpPr>
        <p:spPr>
          <a:xfrm>
            <a:off x="264908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- 1]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E05DE7-ACCF-4795-9C5E-B230256772C8}"/>
              </a:ext>
            </a:extLst>
          </p:cNvPr>
          <p:cNvSpPr/>
          <p:nvPr/>
        </p:nvSpPr>
        <p:spPr>
          <a:xfrm>
            <a:off x="518068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[index-1]--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61F0F02-20DE-43F0-BCDB-570174326DCD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1848083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5A882D8-434B-4AAB-9E4F-6001E69DD956}"/>
              </a:ext>
            </a:extLst>
          </p:cNvPr>
          <p:cNvSpPr/>
          <p:nvPr/>
        </p:nvSpPr>
        <p:spPr>
          <a:xfrm>
            <a:off x="3615484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+ 1]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CA27-C7CB-46AE-B5A6-B07962D57964}"/>
              </a:ext>
            </a:extLst>
          </p:cNvPr>
          <p:cNvSpPr/>
          <p:nvPr/>
        </p:nvSpPr>
        <p:spPr>
          <a:xfrm>
            <a:off x="3868644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[index+1]--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E0BE64D-658D-44DD-8053-420983DAB58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198659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3BEC56-501F-4589-8C7B-28EDA7D24651}"/>
              </a:ext>
            </a:extLst>
          </p:cNvPr>
          <p:cNvSpPr/>
          <p:nvPr/>
        </p:nvSpPr>
        <p:spPr>
          <a:xfrm>
            <a:off x="518068" y="689587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개수 출력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6A2D2F-CC59-48A3-951A-C14416127384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848083" y="6118360"/>
            <a:ext cx="0" cy="77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13023DF-E8AE-4170-8E63-548B0660FEE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3299576" y="4666867"/>
            <a:ext cx="447591" cy="33505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0A33FBE-6230-470A-BA71-021FBEA870DA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431258" y="4993273"/>
            <a:ext cx="184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B25979-675A-49AB-A3D8-954C4760E331}"/>
              </a:ext>
            </a:extLst>
          </p:cNvPr>
          <p:cNvSpPr txBox="1"/>
          <p:nvPr/>
        </p:nvSpPr>
        <p:spPr>
          <a:xfrm>
            <a:off x="3265786" y="4644029"/>
            <a:ext cx="450752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E8F57-6C62-4504-9766-1E908ECB8F4D}"/>
              </a:ext>
            </a:extLst>
          </p:cNvPr>
          <p:cNvSpPr txBox="1"/>
          <p:nvPr/>
        </p:nvSpPr>
        <p:spPr>
          <a:xfrm>
            <a:off x="1931334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A7284B-1367-447A-AEA8-387FA80099FD}"/>
              </a:ext>
            </a:extLst>
          </p:cNvPr>
          <p:cNvSpPr txBox="1"/>
          <p:nvPr/>
        </p:nvSpPr>
        <p:spPr>
          <a:xfrm>
            <a:off x="5302953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</p:spTree>
    <p:extLst>
      <p:ext uri="{BB962C8B-B14F-4D97-AF65-F5344CB8AC3E}">
        <p14:creationId xmlns:p14="http://schemas.microsoft.com/office/powerpoint/2010/main" val="8545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모의고사 </a:t>
            </a:r>
            <a:r>
              <a:rPr lang="en-US" altLang="ko-KR" dirty="0"/>
              <a:t>(01.09)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F220B0-6078-4658-B396-E1A8E893FB69}"/>
              </a:ext>
            </a:extLst>
          </p:cNvPr>
          <p:cNvSpPr/>
          <p:nvPr/>
        </p:nvSpPr>
        <p:spPr>
          <a:xfrm>
            <a:off x="466804" y="2191052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answer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solution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비교하여 정답 개수를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4A0532-E08E-45A5-AB2D-B017210274DE}"/>
              </a:ext>
            </a:extLst>
          </p:cNvPr>
          <p:cNvSpPr/>
          <p:nvPr/>
        </p:nvSpPr>
        <p:spPr>
          <a:xfrm>
            <a:off x="1186804" y="330882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가장 높은 점수를 받은 사람을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A6D399-4F29-492F-8F26-2B1EFB10906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2986804" y="2731052"/>
            <a:ext cx="0" cy="57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6A066-C882-482E-898A-0D385B192A79}"/>
              </a:ext>
            </a:extLst>
          </p:cNvPr>
          <p:cNvSpPr txBox="1"/>
          <p:nvPr/>
        </p:nvSpPr>
        <p:spPr>
          <a:xfrm>
            <a:off x="2986804" y="2731052"/>
            <a:ext cx="25406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answer[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] == solution[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% length]</a:t>
            </a:r>
          </a:p>
        </p:txBody>
      </p:sp>
    </p:spTree>
    <p:extLst>
      <p:ext uri="{BB962C8B-B14F-4D97-AF65-F5344CB8AC3E}">
        <p14:creationId xmlns:p14="http://schemas.microsoft.com/office/powerpoint/2010/main" val="425792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 err="1"/>
              <a:t>번째수</a:t>
            </a:r>
            <a:r>
              <a:rPr lang="ko-KR" altLang="en-US" dirty="0"/>
              <a:t> </a:t>
            </a:r>
            <a:r>
              <a:rPr lang="en-US" altLang="ko-KR" dirty="0"/>
              <a:t>(01.10)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 ~ j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자른다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자른 배열을 정렬한다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값을 꺼낸다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4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(01.11)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월까지 일의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76701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일까지 일의 합을 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71489" y="2092042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71489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합을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7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나눈 나머지로 요일을 구한다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271489" y="2921931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</TotalTime>
  <Words>680</Words>
  <Application>Microsoft Office PowerPoint</Application>
  <PresentationFormat>화면 슬라이드 쇼(4:3)</PresentationFormat>
  <Paragraphs>131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Inter</vt:lpstr>
      <vt:lpstr>Arial</vt:lpstr>
      <vt:lpstr>Calibri</vt:lpstr>
      <vt:lpstr>Calibri Light</vt:lpstr>
      <vt:lpstr>Office 테마</vt:lpstr>
      <vt:lpstr>크레인 인형뽑기 게임 (01.03)</vt:lpstr>
      <vt:lpstr>완주하지 못한 선수 (01.04)</vt:lpstr>
      <vt:lpstr>완주하지 못한 선수 (01.04)</vt:lpstr>
      <vt:lpstr>두 개 뽑아서 더하기 (01.04)</vt:lpstr>
      <vt:lpstr>3진법 뒤집기 (01.07)</vt:lpstr>
      <vt:lpstr>체육복 (01.08)</vt:lpstr>
      <vt:lpstr>모의고사 (01.09)</vt:lpstr>
      <vt:lpstr>K번째수 (01.10)</vt:lpstr>
      <vt:lpstr>2016년 (01.11)</vt:lpstr>
      <vt:lpstr>가운데 글자 가져오기 (01.12)</vt:lpstr>
      <vt:lpstr>나누어 떨어지는 숫자 배열 (01.12)</vt:lpstr>
      <vt:lpstr>두 정수 사이의 합 (01.13)</vt:lpstr>
      <vt:lpstr>두 정수 사이의 합 (01.14)</vt:lpstr>
      <vt:lpstr>문자열 내 p와 y의 개수 (01.15)</vt:lpstr>
      <vt:lpstr>문자열 다루기 기본 (01.15)</vt:lpstr>
      <vt:lpstr>소수 찾기 (01.16)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117</cp:revision>
  <dcterms:created xsi:type="dcterms:W3CDTF">2021-01-03T05:29:32Z</dcterms:created>
  <dcterms:modified xsi:type="dcterms:W3CDTF">2021-01-16T12:15:01Z</dcterms:modified>
</cp:coreProperties>
</file>