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4" r:id="rId16"/>
    <p:sldId id="276" r:id="rId17"/>
    <p:sldId id="277" r:id="rId18"/>
    <p:sldId id="278" r:id="rId19"/>
    <p:sldId id="279" r:id="rId20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7134F110-DA88-4386-AB4F-C279E8AAD111}"/>
              </a:ext>
            </a:extLst>
          </p:cNvPr>
          <p:cNvSpPr txBox="1">
            <a:spLocks/>
          </p:cNvSpPr>
          <p:nvPr/>
        </p:nvSpPr>
        <p:spPr>
          <a:xfrm>
            <a:off x="471489" y="4686034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같은 숫자는 싫어 </a:t>
            </a:r>
            <a:r>
              <a:rPr lang="en-US" altLang="ko-KR"/>
              <a:t>(01.12)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3CEE34-6ECD-43D4-9AC2-9074137EAB4F}"/>
              </a:ext>
            </a:extLst>
          </p:cNvPr>
          <p:cNvSpPr/>
          <p:nvPr/>
        </p:nvSpPr>
        <p:spPr>
          <a:xfrm>
            <a:off x="1021247" y="588979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2330AA-B1A2-4B73-AD4F-092C319F93B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2461247" y="6429791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EA7CD4-8EBA-422C-B98B-E5965652B463}"/>
              </a:ext>
            </a:extLst>
          </p:cNvPr>
          <p:cNvSpPr/>
          <p:nvPr/>
        </p:nvSpPr>
        <p:spPr>
          <a:xfrm>
            <a:off x="1201247" y="7549569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CCD7ED-A4DA-4178-82BB-439A592843FF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2461247" y="7219569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C8962AA6-1E22-4394-91FD-3AF57BAAC7A7}"/>
              </a:ext>
            </a:extLst>
          </p:cNvPr>
          <p:cNvSpPr/>
          <p:nvPr/>
        </p:nvSpPr>
        <p:spPr>
          <a:xfrm>
            <a:off x="481247" y="6720012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C2F7F-7CCE-4881-9B23-F2A1C13CEAF3}"/>
              </a:ext>
            </a:extLst>
          </p:cNvPr>
          <p:cNvSpPr txBox="1"/>
          <p:nvPr/>
        </p:nvSpPr>
        <p:spPr>
          <a:xfrm>
            <a:off x="2527469" y="7181791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나누어 떨어지는 숫자 배열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%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divisor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8D90F-2CF5-4B2D-8727-651E00584F3D}"/>
              </a:ext>
            </a:extLst>
          </p:cNvPr>
          <p:cNvSpPr/>
          <p:nvPr/>
        </p:nvSpPr>
        <p:spPr>
          <a:xfrm>
            <a:off x="1201247" y="408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비었으면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넣는다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D0F8F0-9C0F-4895-BF66-4A0D7D2AC6C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61247" y="375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A5EF4-11C6-41D8-94BD-033F848EAD82}"/>
              </a:ext>
            </a:extLst>
          </p:cNvPr>
          <p:cNvSpPr/>
          <p:nvPr/>
        </p:nvSpPr>
        <p:spPr>
          <a:xfrm>
            <a:off x="1201247" y="495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9D26D-859E-4E31-93BC-30D4D1E6C9F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61247" y="462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(01.13)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2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두 정수를 입력한다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26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입력 받은 두 정수의 합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/ 2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1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(01.14)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719776" y="1532278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 배열을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159776" y="2072278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39776" y="2402151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문자열의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List&lt;String&gt;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설정하고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문자열을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2E58E-BB09-41E1-A323-31289011A97C}"/>
              </a:ext>
            </a:extLst>
          </p:cNvPr>
          <p:cNvSpPr/>
          <p:nvPr/>
        </p:nvSpPr>
        <p:spPr>
          <a:xfrm>
            <a:off x="1179776" y="327202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각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대해서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5365E-9690-48E2-816B-1F0FAA26BE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159776" y="2942151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72CC0-B68E-4F2B-AB59-389D6F078E00}"/>
              </a:ext>
            </a:extLst>
          </p:cNvPr>
          <p:cNvSpPr/>
          <p:nvPr/>
        </p:nvSpPr>
        <p:spPr>
          <a:xfrm>
            <a:off x="1179776" y="4141897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BACA68-8A07-4A81-869C-87052C1A1BC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159776" y="3812024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BFE40-894E-432A-828F-F424B3D1A968}"/>
              </a:ext>
            </a:extLst>
          </p:cNvPr>
          <p:cNvSpPr/>
          <p:nvPr/>
        </p:nvSpPr>
        <p:spPr>
          <a:xfrm>
            <a:off x="1179776" y="500210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결과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들을 순서대로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D1F997-B1EE-42B0-B4F3-55F4E05F2BF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159776" y="4681897"/>
            <a:ext cx="0" cy="32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2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내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개수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44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문자열에서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개수를 센다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094E5A-F22F-4FD1-B189-5CF59EA605C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444520" y="2942151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048BD-F389-4F3F-B082-4F5C34C05B50}"/>
              </a:ext>
            </a:extLst>
          </p:cNvPr>
          <p:cNvSpPr/>
          <p:nvPr/>
        </p:nvSpPr>
        <p:spPr>
          <a:xfrm>
            <a:off x="824520" y="3252260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개수가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같은지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확인한다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A9A7AC28-AC09-4DF2-B82B-E328E43FADD5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Inter"/>
              </a:rPr>
              <a:t>문자열 내림차순으로 배치하기</a:t>
            </a:r>
            <a:r>
              <a:rPr lang="ko-KR" altLang="en-US" sz="2400"/>
              <a:t> </a:t>
            </a:r>
            <a:r>
              <a:rPr lang="en-US" altLang="ko-KR" sz="2400"/>
              <a:t>(01.15)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DE8336-0594-4309-B25E-6BC540519393}"/>
              </a:ext>
            </a:extLst>
          </p:cNvPr>
          <p:cNvSpPr/>
          <p:nvPr/>
        </p:nvSpPr>
        <p:spPr>
          <a:xfrm>
            <a:off x="1004520" y="5775757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바꾼다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D3A2E3-9241-43EA-BB90-7DFB814D06D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444520" y="6315757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F76A8-C99B-4F3A-8ADD-E4B3B518C0E5}"/>
              </a:ext>
            </a:extLst>
          </p:cNvPr>
          <p:cNvSpPr/>
          <p:nvPr/>
        </p:nvSpPr>
        <p:spPr>
          <a:xfrm>
            <a:off x="1004520" y="6625866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정렬한다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5EED3-EB23-4B5B-B03C-494C28BF5A4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444520" y="7165866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4CB27C-E39C-45DD-B776-7C6956EF5BD9}"/>
              </a:ext>
            </a:extLst>
          </p:cNvPr>
          <p:cNvSpPr/>
          <p:nvPr/>
        </p:nvSpPr>
        <p:spPr>
          <a:xfrm>
            <a:off x="1004520" y="7475975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반대로 뒤집는다</a:t>
            </a:r>
          </a:p>
        </p:txBody>
      </p:sp>
    </p:spTree>
    <p:extLst>
      <p:ext uri="{BB962C8B-B14F-4D97-AF65-F5344CB8AC3E}">
        <p14:creationId xmlns:p14="http://schemas.microsoft.com/office/powerpoint/2010/main" val="236509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 기본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문자열의 길이가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또는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6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인지 확인한다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004520" y="240215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문자열이 숫자로만 구성되는지 확인한다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445E7C9F-2ACB-454C-9DF0-1997F8B61A03}"/>
              </a:ext>
            </a:extLst>
          </p:cNvPr>
          <p:cNvSpPr txBox="1">
            <a:spLocks/>
          </p:cNvSpPr>
          <p:nvPr/>
        </p:nvSpPr>
        <p:spPr>
          <a:xfrm>
            <a:off x="6238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서울에서 김서방 찾기 </a:t>
            </a:r>
            <a:r>
              <a:rPr lang="en-US" altLang="ko-KR"/>
              <a:t>(01.15)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084D6A-9F43-4E4D-8055-15A3BA8617AA}"/>
              </a:ext>
            </a:extLst>
          </p:cNvPr>
          <p:cNvSpPr/>
          <p:nvPr/>
        </p:nvSpPr>
        <p:spPr>
          <a:xfrm>
            <a:off x="1156920" y="5775757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‘Kim’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찾는다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0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소수 찾기 </a:t>
            </a:r>
            <a:r>
              <a:rPr lang="en-US" altLang="ko-KR" dirty="0"/>
              <a:t>(01.16)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소수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짝수면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E5D1F9-BB2E-4CB6-9CFD-9AB61D11CBA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2804520" y="3790489"/>
            <a:ext cx="11798" cy="318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3AE74D-D754-46E6-B8A0-136971B86565}"/>
              </a:ext>
            </a:extLst>
          </p:cNvPr>
          <p:cNvSpPr/>
          <p:nvPr/>
        </p:nvSpPr>
        <p:spPr>
          <a:xfrm>
            <a:off x="836318" y="4109053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부터 루트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홀수로만 나눴을 때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몫이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1B1131-4100-4A94-98EA-23D33101341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2804520" y="4649053"/>
            <a:ext cx="11798" cy="32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43ACEA-C5A3-4122-BA74-A3A4ADB551F0}"/>
              </a:ext>
            </a:extLst>
          </p:cNvPr>
          <p:cNvSpPr/>
          <p:nvPr/>
        </p:nvSpPr>
        <p:spPr>
          <a:xfrm>
            <a:off x="812722" y="4977763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나머지는 소수</a:t>
            </a:r>
          </a:p>
        </p:txBody>
      </p:sp>
    </p:spTree>
    <p:extLst>
      <p:ext uri="{BB962C8B-B14F-4D97-AF65-F5344CB8AC3E}">
        <p14:creationId xmlns:p14="http://schemas.microsoft.com/office/powerpoint/2010/main" val="391470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정수로 바꾸기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‘-’, ‘+’,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숫자인지 구분한다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70" dirty="0">
                <a:solidFill>
                  <a:sysClr val="windowText" lastClr="000000"/>
                </a:solidFill>
              </a:rPr>
              <a:t>첫 문자부터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10^(n)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곱한 값을 더한다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num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음수를 취한다</a:t>
            </a:r>
          </a:p>
        </p:txBody>
      </p:sp>
    </p:spTree>
    <p:extLst>
      <p:ext uri="{BB962C8B-B14F-4D97-AF65-F5344CB8AC3E}">
        <p14:creationId xmlns:p14="http://schemas.microsoft.com/office/powerpoint/2010/main" val="359056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수박수박수박수박수박수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355520" y="90804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155520" y="1448049"/>
            <a:ext cx="2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355522" y="1758158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70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진법으로 바꾸고 뒤집는다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2155520" y="2298158"/>
            <a:ext cx="2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927DBB-D578-4392-83D6-99F98B5D516D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2155522" y="5091027"/>
            <a:ext cx="0" cy="55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692EFA-450F-435A-A03A-4E915C095420}"/>
              </a:ext>
            </a:extLst>
          </p:cNvPr>
          <p:cNvSpPr/>
          <p:nvPr/>
        </p:nvSpPr>
        <p:spPr>
          <a:xfrm>
            <a:off x="355522" y="5645895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진법 첫째 자리가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수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추가한다</a:t>
            </a: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1FEBBEAA-19BE-46CD-BE23-BFC11AC253DB}"/>
              </a:ext>
            </a:extLst>
          </p:cNvPr>
          <p:cNvSpPr/>
          <p:nvPr/>
        </p:nvSpPr>
        <p:spPr>
          <a:xfrm>
            <a:off x="1075520" y="2606496"/>
            <a:ext cx="21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== 1?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34E959-44BC-46B7-9C11-919B8B0D0EB1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2155520" y="3106053"/>
            <a:ext cx="2" cy="1471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77AD52-779A-4ACF-ACC4-6C3729203A6F}"/>
              </a:ext>
            </a:extLst>
          </p:cNvPr>
          <p:cNvSpPr/>
          <p:nvPr/>
        </p:nvSpPr>
        <p:spPr>
          <a:xfrm>
            <a:off x="355522" y="4577411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현재 문자열을 추가한다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68D3FF-67F6-4098-9B2A-0BB4423210F2}"/>
              </a:ext>
            </a:extLst>
          </p:cNvPr>
          <p:cNvSpPr txBox="1"/>
          <p:nvPr/>
        </p:nvSpPr>
        <p:spPr>
          <a:xfrm>
            <a:off x="3281485" y="2548637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B67B9E-75E0-4D05-8B8A-C5E56474D7F1}"/>
              </a:ext>
            </a:extLst>
          </p:cNvPr>
          <p:cNvSpPr txBox="1"/>
          <p:nvPr/>
        </p:nvSpPr>
        <p:spPr>
          <a:xfrm>
            <a:off x="2190917" y="3105899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57AA92-671D-4ECA-B0E4-C0D0CCD77FED}"/>
              </a:ext>
            </a:extLst>
          </p:cNvPr>
          <p:cNvSpPr/>
          <p:nvPr/>
        </p:nvSpPr>
        <p:spPr>
          <a:xfrm>
            <a:off x="2989870" y="3230959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현재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+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이전문자열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25E293F-1ED0-4865-B9C8-09D8FD6ACA72}"/>
              </a:ext>
            </a:extLst>
          </p:cNvPr>
          <p:cNvCxnSpPr>
            <a:stCxn id="18" idx="3"/>
            <a:endCxn id="35" idx="0"/>
          </p:cNvCxnSpPr>
          <p:nvPr/>
        </p:nvCxnSpPr>
        <p:spPr>
          <a:xfrm>
            <a:off x="3235520" y="2856275"/>
            <a:ext cx="1554350" cy="3746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3532AE93-57C1-4FFD-9368-369C89E1E3AB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3313630" y="2586465"/>
            <a:ext cx="318130" cy="26343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0D8E23F0-3923-4DFF-9426-188FC82B5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63717"/>
              </p:ext>
            </p:extLst>
          </p:nvPr>
        </p:nvGraphicFramePr>
        <p:xfrm>
          <a:off x="189000" y="6985951"/>
          <a:ext cx="6480000" cy="20040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25802468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5267382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4398098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8564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bin[index]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watermelon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2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4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444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77459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3833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수박수박수박수박수박수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47248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3FDA290F-0F2C-4E0C-8376-0B12F80BAB9B}"/>
              </a:ext>
            </a:extLst>
          </p:cNvPr>
          <p:cNvSpPr txBox="1"/>
          <p:nvPr/>
        </p:nvSpPr>
        <p:spPr>
          <a:xfrm>
            <a:off x="189000" y="6562385"/>
            <a:ext cx="531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11</a:t>
            </a:r>
            <a:r>
              <a:rPr lang="ko-KR" altLang="en-US" dirty="0"/>
              <a:t>인 경우</a:t>
            </a:r>
            <a:r>
              <a:rPr lang="en-US" altLang="ko-KR" dirty="0"/>
              <a:t>, 2</a:t>
            </a:r>
            <a:r>
              <a:rPr lang="ko-KR" altLang="en-US" dirty="0"/>
              <a:t>진법으로 </a:t>
            </a:r>
            <a:r>
              <a:rPr lang="en-US" altLang="ko-KR" dirty="0"/>
              <a:t>1011(2), </a:t>
            </a:r>
            <a:r>
              <a:rPr lang="ko-KR" altLang="en-US" dirty="0"/>
              <a:t>뒤집으면 </a:t>
            </a:r>
            <a:r>
              <a:rPr lang="en-US" altLang="ko-KR" dirty="0"/>
              <a:t>1101(2)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31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내적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× b[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6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</TotalTime>
  <Words>832</Words>
  <Application>Microsoft Office PowerPoint</Application>
  <PresentationFormat>화면 슬라이드 쇼(4:3)</PresentationFormat>
  <Paragraphs>167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Inter</vt:lpstr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나누어 떨어지는 숫자 배열 (01.12)</vt:lpstr>
      <vt:lpstr>두 정수 사이의 합 (01.13)</vt:lpstr>
      <vt:lpstr>두 정수 사이의 합 (01.14)</vt:lpstr>
      <vt:lpstr>문자열 내 p와 y의 개수 (01.15)</vt:lpstr>
      <vt:lpstr>문자열 다루기 기본 (01.15)</vt:lpstr>
      <vt:lpstr>소수 찾기 (01.16)</vt:lpstr>
      <vt:lpstr>문자열을 정수로 바꾸기 (01.17)</vt:lpstr>
      <vt:lpstr>수박수박수박수박수박수? (01.17)</vt:lpstr>
      <vt:lpstr>내적 (01.17)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132</cp:revision>
  <dcterms:created xsi:type="dcterms:W3CDTF">2021-01-03T05:29:32Z</dcterms:created>
  <dcterms:modified xsi:type="dcterms:W3CDTF">2021-01-17T07:07:49Z</dcterms:modified>
</cp:coreProperties>
</file>