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0" i="0" dirty="0">
                <a:effectLst/>
                <a:latin typeface="Inter"/>
              </a:rPr>
              <a:t>문자열 내림차순으로 배치하기</a:t>
            </a:r>
            <a:r>
              <a:rPr lang="ko-KR" altLang="en-US" sz="2400" dirty="0"/>
              <a:t> </a:t>
            </a:r>
            <a:r>
              <a:rPr lang="en-US" altLang="ko-KR" sz="2400" dirty="0"/>
              <a:t>(01.15)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1004520" y="3252260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10421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607</Words>
  <Application>Microsoft Office PowerPoint</Application>
  <PresentationFormat>화면 슬라이드 쇼(4:3)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내림차순으로 배치하기 (01.15)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106</cp:revision>
  <dcterms:created xsi:type="dcterms:W3CDTF">2021-01-03T05:29:32Z</dcterms:created>
  <dcterms:modified xsi:type="dcterms:W3CDTF">2021-01-15T03:21:54Z</dcterms:modified>
</cp:coreProperties>
</file>