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구하기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EDDE1C-E1CF-4A4A-A809-B0D3AC281992}"/>
              </a:ext>
            </a:extLst>
          </p:cNvPr>
          <p:cNvGrpSpPr/>
          <p:nvPr/>
        </p:nvGrpSpPr>
        <p:grpSpPr>
          <a:xfrm>
            <a:off x="355520" y="1175678"/>
            <a:ext cx="3600000" cy="1354109"/>
            <a:chOff x="355520" y="1175678"/>
            <a:chExt cx="3600000" cy="13541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배열의 전체 합을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전체 합을 전체 개수로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65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최대공약수와 </a:t>
            </a: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(01.23)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48EBEE-2546-49D7-BEF4-083772329924}"/>
              </a:ext>
            </a:extLst>
          </p:cNvPr>
          <p:cNvGrpSpPr/>
          <p:nvPr/>
        </p:nvGrpSpPr>
        <p:grpSpPr>
          <a:xfrm>
            <a:off x="355520" y="1175678"/>
            <a:ext cx="4676845" cy="3396854"/>
            <a:chOff x="355520" y="1175678"/>
            <a:chExt cx="4676845" cy="33968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부터 작은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까지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큰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(m)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나눈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나머지를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>
              <a:off x="2155520" y="1679678"/>
              <a:ext cx="0" cy="350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137A4AE-B2EC-46AF-86A7-D2D56AE384AC}"/>
                </a:ext>
              </a:extLst>
            </p:cNvPr>
            <p:cNvSpPr/>
            <p:nvPr/>
          </p:nvSpPr>
          <p:spPr>
            <a:xfrm>
              <a:off x="355520" y="2030230"/>
              <a:ext cx="360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각각의 나머지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22726B-5982-4F4A-80BD-396C6F2FEAA9}"/>
                </a:ext>
              </a:extLst>
            </p:cNvPr>
            <p:cNvSpPr txBox="1"/>
            <p:nvPr/>
          </p:nvSpPr>
          <p:spPr>
            <a:xfrm>
              <a:off x="2182478" y="249155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435520" y="2885486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max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2155520" y="2529787"/>
              <a:ext cx="0" cy="355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9ED9-201F-4E4B-B15A-D66C9905CC8A}"/>
                </a:ext>
              </a:extLst>
            </p:cNvPr>
            <p:cNvSpPr txBox="1"/>
            <p:nvPr/>
          </p:nvSpPr>
          <p:spPr>
            <a:xfrm>
              <a:off x="4290058" y="1175678"/>
              <a:ext cx="734933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GCD</a:t>
              </a:r>
              <a:endParaRPr lang="ko-KR" altLang="en-US" sz="2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5802A9F-7EC9-4E18-AB6C-1222F7384CF4}"/>
                </a:ext>
              </a:extLst>
            </p:cNvPr>
            <p:cNvSpPr/>
            <p:nvPr/>
          </p:nvSpPr>
          <p:spPr>
            <a:xfrm>
              <a:off x="1435520" y="4044707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* m / GCD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17E21-D6B1-430A-96B0-4B05D534F9B2}"/>
                </a:ext>
              </a:extLst>
            </p:cNvPr>
            <p:cNvSpPr txBox="1"/>
            <p:nvPr/>
          </p:nvSpPr>
          <p:spPr>
            <a:xfrm>
              <a:off x="4290058" y="4044707"/>
              <a:ext cx="742307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LCM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67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하샤드</a:t>
            </a:r>
            <a:r>
              <a:rPr lang="ko-KR" altLang="en-US" dirty="0"/>
              <a:t> 수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69FCE2-F65C-4E11-8F91-83CED9E784E5}"/>
              </a:ext>
            </a:extLst>
          </p:cNvPr>
          <p:cNvGrpSpPr/>
          <p:nvPr/>
        </p:nvGrpSpPr>
        <p:grpSpPr>
          <a:xfrm>
            <a:off x="1075520" y="1522043"/>
            <a:ext cx="2631453" cy="3049957"/>
            <a:chOff x="1075520" y="1175678"/>
            <a:chExt cx="2631453" cy="304995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07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1075520" y="202578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1075520" y="2875896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06C91E-1DC5-41DE-A161-95405DE0ADBE}"/>
                </a:ext>
              </a:extLst>
            </p:cNvPr>
            <p:cNvCxnSpPr>
              <a:cxnSpLocks/>
              <a:stCxn id="28" idx="2"/>
              <a:endCxn id="10" idx="0"/>
            </p:cNvCxnSpPr>
            <p:nvPr/>
          </p:nvCxnSpPr>
          <p:spPr>
            <a:xfrm>
              <a:off x="2155520" y="2529787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61ECADA-A6A8-4349-A18B-892A2F7CCD21}"/>
                </a:ext>
              </a:extLst>
            </p:cNvPr>
            <p:cNvCxnSpPr>
              <a:cxnSpLocks/>
              <a:stCxn id="10" idx="3"/>
              <a:endCxn id="26" idx="0"/>
            </p:cNvCxnSpPr>
            <p:nvPr/>
          </p:nvCxnSpPr>
          <p:spPr>
            <a:xfrm flipH="1" flipV="1">
              <a:off x="2155520" y="1175678"/>
              <a:ext cx="1080000" cy="1949997"/>
            </a:xfrm>
            <a:prstGeom prst="bentConnector4">
              <a:avLst>
                <a:gd name="adj1" fmla="val -21167"/>
                <a:gd name="adj2" fmla="val 1117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3197238" y="3082565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2182478" y="3375453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2155520" y="3375453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1075520" y="372163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n % sum ==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61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콜라츠</a:t>
            </a:r>
            <a:r>
              <a:rPr lang="ko-KR" altLang="en-US" dirty="0"/>
              <a:t> 추측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93CA7C-F828-422D-ADE6-699A892318CD}"/>
              </a:ext>
            </a:extLst>
          </p:cNvPr>
          <p:cNvGrpSpPr/>
          <p:nvPr/>
        </p:nvGrpSpPr>
        <p:grpSpPr>
          <a:xfrm>
            <a:off x="273926" y="1497252"/>
            <a:ext cx="6112588" cy="3895918"/>
            <a:chOff x="-136628" y="1497252"/>
            <a:chExt cx="6112588" cy="3895918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2349000" y="1548901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2 == 0?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4447612" y="1497252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3455958" y="20484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3429000" y="2048458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270900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34C80-1FCD-4039-AD79-F5EDEC2A41AC}"/>
                </a:ext>
              </a:extLst>
            </p:cNvPr>
            <p:cNvSpPr/>
            <p:nvPr/>
          </p:nvSpPr>
          <p:spPr>
            <a:xfrm>
              <a:off x="453596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 n * 3 + 1</a:t>
              </a: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55A2B216-C37D-4923-BC09-4E0F9E2F94B3}"/>
                </a:ext>
              </a:extLst>
            </p:cNvPr>
            <p:cNvCxnSpPr>
              <a:stCxn id="10" idx="3"/>
              <a:endCxn id="14" idx="0"/>
            </p:cNvCxnSpPr>
            <p:nvPr/>
          </p:nvCxnSpPr>
          <p:spPr>
            <a:xfrm>
              <a:off x="4509000" y="1798680"/>
              <a:ext cx="746960" cy="595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2F9D9339-5697-461C-8CDD-179E6F8CAF03}"/>
                </a:ext>
              </a:extLst>
            </p:cNvPr>
            <p:cNvSpPr/>
            <p:nvPr/>
          </p:nvSpPr>
          <p:spPr>
            <a:xfrm>
              <a:off x="2349000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1?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37D4AD9-344C-41BF-A3AB-87417EAAB705}"/>
                </a:ext>
              </a:extLst>
            </p:cNvPr>
            <p:cNvCxnSpPr>
              <a:cxnSpLocks/>
              <a:stCxn id="39" idx="2"/>
              <a:endCxn id="34" idx="0"/>
            </p:cNvCxnSpPr>
            <p:nvPr/>
          </p:nvCxnSpPr>
          <p:spPr>
            <a:xfrm>
              <a:off x="3429000" y="2898640"/>
              <a:ext cx="0" cy="322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74F17451-6595-41C9-BFF9-58466A0D5DF9}"/>
                </a:ext>
              </a:extLst>
            </p:cNvPr>
            <p:cNvCxnSpPr>
              <a:cxnSpLocks/>
              <a:stCxn id="14" idx="2"/>
              <a:endCxn id="34" idx="3"/>
            </p:cNvCxnSpPr>
            <p:nvPr/>
          </p:nvCxnSpPr>
          <p:spPr>
            <a:xfrm rot="5400000">
              <a:off x="4415139" y="2632501"/>
              <a:ext cx="574683" cy="1106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040696-9100-419A-ABF3-B7500B3A7BD5}"/>
                </a:ext>
              </a:extLst>
            </p:cNvPr>
            <p:cNvSpPr txBox="1"/>
            <p:nvPr/>
          </p:nvSpPr>
          <p:spPr>
            <a:xfrm>
              <a:off x="1961584" y="3984763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B84920-CA28-4BC5-90F7-334A9B2ECB77}"/>
                </a:ext>
              </a:extLst>
            </p:cNvPr>
            <p:cNvSpPr/>
            <p:nvPr/>
          </p:nvSpPr>
          <p:spPr>
            <a:xfrm>
              <a:off x="2709000" y="3221323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++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11C6FE9-97F6-4C2A-8BCD-51CABBF8C5A4}"/>
                </a:ext>
              </a:extLst>
            </p:cNvPr>
            <p:cNvCxnSpPr>
              <a:cxnSpLocks/>
              <a:stCxn id="34" idx="2"/>
              <a:endCxn id="20" idx="0"/>
            </p:cNvCxnSpPr>
            <p:nvPr/>
          </p:nvCxnSpPr>
          <p:spPr>
            <a:xfrm>
              <a:off x="3429000" y="3725323"/>
              <a:ext cx="0" cy="313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79D47D-BA2D-4B3C-AE18-98D685BBC2A4}"/>
                </a:ext>
              </a:extLst>
            </p:cNvPr>
            <p:cNvSpPr txBox="1"/>
            <p:nvPr/>
          </p:nvSpPr>
          <p:spPr>
            <a:xfrm>
              <a:off x="3455958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8879A3F-E9AD-4900-9E91-B5DF6EA7242A}"/>
                </a:ext>
              </a:extLst>
            </p:cNvPr>
            <p:cNvCxnSpPr>
              <a:cxnSpLocks/>
              <a:stCxn id="20" idx="2"/>
              <a:endCxn id="66" idx="0"/>
            </p:cNvCxnSpPr>
            <p:nvPr/>
          </p:nvCxnSpPr>
          <p:spPr>
            <a:xfrm>
              <a:off x="3429000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903D5DFD-5ED7-4663-B889-D36A1565CF9C}"/>
                </a:ext>
              </a:extLst>
            </p:cNvPr>
            <p:cNvSpPr/>
            <p:nvPr/>
          </p:nvSpPr>
          <p:spPr>
            <a:xfrm>
              <a:off x="-136628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 500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1ED88FF-7BCA-48E7-8607-20BCB8E75645}"/>
                </a:ext>
              </a:extLst>
            </p:cNvPr>
            <p:cNvCxnSpPr>
              <a:cxnSpLocks/>
              <a:stCxn id="20" idx="1"/>
              <a:endCxn id="49" idx="3"/>
            </p:cNvCxnSpPr>
            <p:nvPr/>
          </p:nvCxnSpPr>
          <p:spPr>
            <a:xfrm flipH="1">
              <a:off x="2023372" y="4288767"/>
              <a:ext cx="3256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8E6774A-0C78-4354-AFF5-9F84FB4FA6FD}"/>
                </a:ext>
              </a:extLst>
            </p:cNvPr>
            <p:cNvCxnSpPr>
              <a:stCxn id="49" idx="0"/>
              <a:endCxn id="10" idx="0"/>
            </p:cNvCxnSpPr>
            <p:nvPr/>
          </p:nvCxnSpPr>
          <p:spPr>
            <a:xfrm rot="5400000" flipH="1" flipV="1">
              <a:off x="941143" y="1551131"/>
              <a:ext cx="2490087" cy="2485628"/>
            </a:xfrm>
            <a:prstGeom prst="bentConnector3">
              <a:avLst>
                <a:gd name="adj1" fmla="val 1091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FC74AE-1D56-47F4-8984-B51671691F8C}"/>
                </a:ext>
              </a:extLst>
            </p:cNvPr>
            <p:cNvSpPr/>
            <p:nvPr/>
          </p:nvSpPr>
          <p:spPr>
            <a:xfrm>
              <a:off x="2709000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D5ECF76-9451-4BBC-B73F-BBD907788B93}"/>
                </a:ext>
              </a:extLst>
            </p:cNvPr>
            <p:cNvSpPr txBox="1"/>
            <p:nvPr/>
          </p:nvSpPr>
          <p:spPr>
            <a:xfrm>
              <a:off x="953144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28B500C-A036-408D-B139-32979737E8BA}"/>
                </a:ext>
              </a:extLst>
            </p:cNvPr>
            <p:cNvCxnSpPr>
              <a:cxnSpLocks/>
              <a:stCxn id="49" idx="2"/>
              <a:endCxn id="70" idx="0"/>
            </p:cNvCxnSpPr>
            <p:nvPr/>
          </p:nvCxnSpPr>
          <p:spPr>
            <a:xfrm>
              <a:off x="943372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0797E5E-1278-4393-99CC-6E4ACCE01291}"/>
                </a:ext>
              </a:extLst>
            </p:cNvPr>
            <p:cNvSpPr/>
            <p:nvPr/>
          </p:nvSpPr>
          <p:spPr>
            <a:xfrm>
              <a:off x="223372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38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 아이디 추천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27E430-7D75-41D3-8695-7C08841DDA17}"/>
              </a:ext>
            </a:extLst>
          </p:cNvPr>
          <p:cNvGrpSpPr/>
          <p:nvPr/>
        </p:nvGrpSpPr>
        <p:grpSpPr>
          <a:xfrm>
            <a:off x="177102" y="908049"/>
            <a:ext cx="5983199" cy="8107174"/>
            <a:chOff x="177102" y="1075994"/>
            <a:chExt cx="5983199" cy="810717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3B53DA-1D2A-4E34-A2D3-606406E93005}"/>
                </a:ext>
              </a:extLst>
            </p:cNvPr>
            <p:cNvSpPr/>
            <p:nvPr/>
          </p:nvSpPr>
          <p:spPr>
            <a:xfrm>
              <a:off x="752135" y="1075994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대문자를 소문자로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E2141F-B7EE-48A5-B3E5-720C8BC5A188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2192135" y="157999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CC109B-070C-4829-9E0F-B3E7D5AC693A}"/>
                </a:ext>
              </a:extLst>
            </p:cNvPr>
            <p:cNvSpPr/>
            <p:nvPr/>
          </p:nvSpPr>
          <p:spPr>
            <a:xfrm>
              <a:off x="752135" y="192610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특수문자를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D83A2E2-7946-45FC-BB49-085BC439ACCD}"/>
                </a:ext>
              </a:extLst>
            </p:cNvPr>
            <p:cNvCxnSpPr>
              <a:cxnSpLocks/>
              <a:stCxn id="30" idx="2"/>
              <a:endCxn id="44" idx="0"/>
            </p:cNvCxnSpPr>
            <p:nvPr/>
          </p:nvCxnSpPr>
          <p:spPr>
            <a:xfrm>
              <a:off x="2192135" y="2430103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DC2691B-6EED-4D32-9829-AABD5B06DC22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>
              <a:off x="2192135" y="327576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94D8D7-0F5F-48FD-BC14-0528BE9DB0BB}"/>
                </a:ext>
              </a:extLst>
            </p:cNvPr>
            <p:cNvSpPr/>
            <p:nvPr/>
          </p:nvSpPr>
          <p:spPr>
            <a:xfrm>
              <a:off x="752135" y="3621951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처음과 끝의 마침표를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1E02FA6-AA53-45EA-AC4D-635296CB30F1}"/>
                </a:ext>
              </a:extLst>
            </p:cNvPr>
            <p:cNvSpPr/>
            <p:nvPr/>
          </p:nvSpPr>
          <p:spPr>
            <a:xfrm>
              <a:off x="752135" y="277176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여러 개를 하나의 마침표로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50BA346-1DE4-431B-9608-E3480A9B688D}"/>
                </a:ext>
              </a:extLst>
            </p:cNvPr>
            <p:cNvCxnSpPr>
              <a:cxnSpLocks/>
              <a:stCxn id="43" idx="2"/>
              <a:endCxn id="14" idx="0"/>
            </p:cNvCxnSpPr>
            <p:nvPr/>
          </p:nvCxnSpPr>
          <p:spPr>
            <a:xfrm>
              <a:off x="2192135" y="4125951"/>
              <a:ext cx="4083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999DE5DF-C7B3-4E72-B837-8A8338A7789F}"/>
                </a:ext>
              </a:extLst>
            </p:cNvPr>
            <p:cNvSpPr/>
            <p:nvPr/>
          </p:nvSpPr>
          <p:spPr>
            <a:xfrm>
              <a:off x="1116218" y="4472133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== 0?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8D15DD1-9473-45FE-878E-9991562C9B66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2196218" y="4971690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1D2385DD-59D1-47F1-9CE2-194FD277C8F1}"/>
                </a:ext>
              </a:extLst>
            </p:cNvPr>
            <p:cNvSpPr/>
            <p:nvPr/>
          </p:nvSpPr>
          <p:spPr>
            <a:xfrm>
              <a:off x="1116218" y="5317872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&gt; 16?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25AD72-169A-4938-9479-E73B7CA9B821}"/>
                </a:ext>
              </a:extLst>
            </p:cNvPr>
            <p:cNvSpPr/>
            <p:nvPr/>
          </p:nvSpPr>
          <p:spPr>
            <a:xfrm>
              <a:off x="3762763" y="446769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id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“a”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25C0B73-72E1-48B9-A833-7051B5C3E6E8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 flipV="1">
              <a:off x="3276218" y="4719690"/>
              <a:ext cx="486545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1C8CDAB9-C526-41DB-AFC5-CBFB5EB472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3438624" y="3725201"/>
              <a:ext cx="157650" cy="26506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518D-5B73-4CF8-A556-47695FCCFFB5}"/>
                </a:ext>
              </a:extLst>
            </p:cNvPr>
            <p:cNvCxnSpPr>
              <a:cxnSpLocks/>
              <a:stCxn id="17" idx="2"/>
              <a:endCxn id="29" idx="0"/>
            </p:cNvCxnSpPr>
            <p:nvPr/>
          </p:nvCxnSpPr>
          <p:spPr>
            <a:xfrm>
              <a:off x="2196218" y="581742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AA51EF-3007-4C82-B844-6C52FBE58AD8}"/>
                </a:ext>
              </a:extLst>
            </p:cNvPr>
            <p:cNvSpPr/>
            <p:nvPr/>
          </p:nvSpPr>
          <p:spPr>
            <a:xfrm>
              <a:off x="1116218" y="6163611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15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자리까지 자른다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2BA5F4A-0D30-4BB0-BF2D-BE2B8472403B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flipH="1">
              <a:off x="2192135" y="6667611"/>
              <a:ext cx="4083" cy="3438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다이아몬드 33">
              <a:extLst>
                <a:ext uri="{FF2B5EF4-FFF2-40B4-BE49-F238E27FC236}">
                  <a16:creationId xmlns:a16="http://schemas.microsoft.com/office/drawing/2014/main" id="{6B47D9CB-952A-4ACB-965D-AE7F1FCE8449}"/>
                </a:ext>
              </a:extLst>
            </p:cNvPr>
            <p:cNvSpPr/>
            <p:nvPr/>
          </p:nvSpPr>
          <p:spPr>
            <a:xfrm>
              <a:off x="177102" y="7011499"/>
              <a:ext cx="4030066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글자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E5CB562-AE1B-4F8B-A2B8-68ED973A6D31}"/>
                </a:ext>
              </a:extLst>
            </p:cNvPr>
            <p:cNvCxnSpPr>
              <a:cxnSpLocks/>
              <a:stCxn id="34" idx="2"/>
              <a:endCxn id="45" idx="0"/>
            </p:cNvCxnSpPr>
            <p:nvPr/>
          </p:nvCxnSpPr>
          <p:spPr>
            <a:xfrm>
              <a:off x="2192135" y="7511056"/>
              <a:ext cx="0" cy="334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6A90D8BA-E51A-4ABE-8976-BD4D372A98D4}"/>
                </a:ext>
              </a:extLst>
            </p:cNvPr>
            <p:cNvSpPr/>
            <p:nvPr/>
          </p:nvSpPr>
          <p:spPr>
            <a:xfrm>
              <a:off x="3640301" y="7854944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&lt;=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D80D0AA-8A9C-4F8B-8FFF-E6C3E7AA642E}"/>
                </a:ext>
              </a:extLst>
            </p:cNvPr>
            <p:cNvSpPr/>
            <p:nvPr/>
          </p:nvSpPr>
          <p:spPr>
            <a:xfrm>
              <a:off x="1112135" y="7845666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마침표 제거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BC452F7A-FC43-4B37-9794-AFC85F17257E}"/>
                </a:ext>
              </a:extLst>
            </p:cNvPr>
            <p:cNvCxnSpPr>
              <a:stCxn id="17" idx="3"/>
              <a:endCxn id="34" idx="3"/>
            </p:cNvCxnSpPr>
            <p:nvPr/>
          </p:nvCxnSpPr>
          <p:spPr>
            <a:xfrm>
              <a:off x="3276218" y="5567651"/>
              <a:ext cx="930950" cy="1693627"/>
            </a:xfrm>
            <a:prstGeom prst="bentConnector3">
              <a:avLst>
                <a:gd name="adj1" fmla="val 1245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645449-53FC-4F2A-A38F-7EF8EE73E48A}"/>
                </a:ext>
              </a:extLst>
            </p:cNvPr>
            <p:cNvSpPr txBox="1"/>
            <p:nvPr/>
          </p:nvSpPr>
          <p:spPr>
            <a:xfrm>
              <a:off x="3297052" y="4430999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797B42-FA60-4F8C-B75B-E727DCFF3780}"/>
                </a:ext>
              </a:extLst>
            </p:cNvPr>
            <p:cNvSpPr txBox="1"/>
            <p:nvPr/>
          </p:nvSpPr>
          <p:spPr>
            <a:xfrm>
              <a:off x="2318680" y="5812920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1077DD-5B4E-43DB-A236-4105B54175CF}"/>
                </a:ext>
              </a:extLst>
            </p:cNvPr>
            <p:cNvSpPr txBox="1"/>
            <p:nvPr/>
          </p:nvSpPr>
          <p:spPr>
            <a:xfrm>
              <a:off x="2281835" y="7511056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BF19B57-6B57-4E8D-AD73-2FEE1229BD4A}"/>
                </a:ext>
              </a:extLst>
            </p:cNvPr>
            <p:cNvCxnSpPr>
              <a:stCxn id="45" idx="3"/>
              <a:endCxn id="41" idx="1"/>
            </p:cNvCxnSpPr>
            <p:nvPr/>
          </p:nvCxnSpPr>
          <p:spPr>
            <a:xfrm>
              <a:off x="3272135" y="8097666"/>
              <a:ext cx="368166" cy="7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7D37209-0323-407F-B20B-03446FA1B1D4}"/>
                </a:ext>
              </a:extLst>
            </p:cNvPr>
            <p:cNvCxnSpPr>
              <a:cxnSpLocks/>
              <a:stCxn id="41" idx="2"/>
              <a:endCxn id="52" idx="0"/>
            </p:cNvCxnSpPr>
            <p:nvPr/>
          </p:nvCxnSpPr>
          <p:spPr>
            <a:xfrm>
              <a:off x="4720301" y="8354501"/>
              <a:ext cx="0" cy="32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8083FC-5B4C-4960-ABEB-E1F562386BD8}"/>
                </a:ext>
              </a:extLst>
            </p:cNvPr>
            <p:cNvSpPr/>
            <p:nvPr/>
          </p:nvSpPr>
          <p:spPr>
            <a:xfrm>
              <a:off x="3280301" y="867916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문자를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3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될 때까지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DD9770-FD4E-477A-9159-A9984E0C4ECB}"/>
                </a:ext>
              </a:extLst>
            </p:cNvPr>
            <p:cNvSpPr txBox="1"/>
            <p:nvPr/>
          </p:nvSpPr>
          <p:spPr>
            <a:xfrm>
              <a:off x="4842763" y="83445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38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핸드폰 번호 가리기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핸드폰 번호를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자리와 앞부분으로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변경된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자리를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앞부분의 숫자들을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951F69-84B3-4DC6-BC29-458FC9DAFDCF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행렬의 덧셈 </a:t>
            </a:r>
            <a:r>
              <a:rPr lang="en-US" altLang="ko-KR"/>
              <a:t>(01.29)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C1206-F79D-4174-B252-16CD248EB7F5}"/>
              </a:ext>
            </a:extLst>
          </p:cNvPr>
          <p:cNvSpPr/>
          <p:nvPr/>
        </p:nvSpPr>
        <p:spPr>
          <a:xfrm>
            <a:off x="355520" y="5399393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arr1[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 + arr2[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92048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149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차</a:t>
            </a:r>
            <a:r>
              <a:rPr lang="en-US" altLang="ko-KR" dirty="0"/>
              <a:t>] </a:t>
            </a:r>
            <a:r>
              <a:rPr lang="ko-KR" altLang="en-US" dirty="0"/>
              <a:t>비밀지도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1DA2B80-4C09-4220-B31A-0C3B2F6950ED}"/>
              </a:ext>
            </a:extLst>
          </p:cNvPr>
          <p:cNvGrpSpPr/>
          <p:nvPr/>
        </p:nvGrpSpPr>
        <p:grpSpPr>
          <a:xfrm>
            <a:off x="285938" y="1175678"/>
            <a:ext cx="6286124" cy="6843337"/>
            <a:chOff x="285938" y="1175678"/>
            <a:chExt cx="6286124" cy="684333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721457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= arr1[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| arr2[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2801457" y="369201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 “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3521457" y="3354272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C7C74121-A401-4454-9EAA-501A90197FA6}"/>
                </a:ext>
              </a:extLst>
            </p:cNvPr>
            <p:cNvSpPr/>
            <p:nvPr/>
          </p:nvSpPr>
          <p:spPr>
            <a:xfrm>
              <a:off x="2081457" y="2854715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% 2 == 0?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DA7015-BCCF-4585-A1B1-E37EF97A3622}"/>
                </a:ext>
              </a:extLst>
            </p:cNvPr>
            <p:cNvSpPr/>
            <p:nvPr/>
          </p:nvSpPr>
          <p:spPr>
            <a:xfrm>
              <a:off x="5132062" y="369201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“#“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F44AF758-3FFA-478B-841C-B949674B4FFB}"/>
                </a:ext>
              </a:extLst>
            </p:cNvPr>
            <p:cNvCxnSpPr>
              <a:stCxn id="15" idx="3"/>
              <a:endCxn id="25" idx="0"/>
            </p:cNvCxnSpPr>
            <p:nvPr/>
          </p:nvCxnSpPr>
          <p:spPr>
            <a:xfrm>
              <a:off x="4961457" y="3104494"/>
              <a:ext cx="890605" cy="5875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87C3D7-3BB9-4EF2-A380-7F75803FA5AB}"/>
                </a:ext>
              </a:extLst>
            </p:cNvPr>
            <p:cNvSpPr/>
            <p:nvPr/>
          </p:nvSpPr>
          <p:spPr>
            <a:xfrm>
              <a:off x="2795796" y="478575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/=2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D823CE9-7EEE-4B3A-B6AC-FA1B42076AB9}"/>
                </a:ext>
              </a:extLst>
            </p:cNvPr>
            <p:cNvCxnSpPr>
              <a:cxnSpLocks/>
              <a:stCxn id="17" idx="2"/>
              <a:endCxn id="28" idx="0"/>
            </p:cNvCxnSpPr>
            <p:nvPr/>
          </p:nvCxnSpPr>
          <p:spPr>
            <a:xfrm flipH="1">
              <a:off x="3515796" y="4196012"/>
              <a:ext cx="5661" cy="589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40C665E-9488-4DB2-B7E2-0FB400761D4C}"/>
                </a:ext>
              </a:extLst>
            </p:cNvPr>
            <p:cNvCxnSpPr>
              <a:cxnSpLocks/>
              <a:stCxn id="26" idx="2"/>
              <a:endCxn id="46" idx="0"/>
            </p:cNvCxnSpPr>
            <p:nvPr/>
          </p:nvCxnSpPr>
          <p:spPr>
            <a:xfrm>
              <a:off x="3521457" y="1679678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294D29EB-21B1-4A44-AA3B-D53A2812376F}"/>
                </a:ext>
              </a:extLst>
            </p:cNvPr>
            <p:cNvSpPr/>
            <p:nvPr/>
          </p:nvSpPr>
          <p:spPr>
            <a:xfrm>
              <a:off x="2081457" y="201741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!= 0?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3559FEC-2ED1-4306-8BA6-97CCBBCC7E7F}"/>
                </a:ext>
              </a:extLst>
            </p:cNvPr>
            <p:cNvCxnSpPr>
              <a:cxnSpLocks/>
              <a:stCxn id="46" idx="2"/>
              <a:endCxn id="15" idx="0"/>
            </p:cNvCxnSpPr>
            <p:nvPr/>
          </p:nvCxnSpPr>
          <p:spPr>
            <a:xfrm>
              <a:off x="3521457" y="2516975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412393BA-F575-4777-88A8-7ACA812F7B53}"/>
                </a:ext>
              </a:extLst>
            </p:cNvPr>
            <p:cNvCxnSpPr>
              <a:cxnSpLocks/>
              <a:stCxn id="28" idx="2"/>
              <a:endCxn id="46" idx="3"/>
            </p:cNvCxnSpPr>
            <p:nvPr/>
          </p:nvCxnSpPr>
          <p:spPr>
            <a:xfrm rot="5400000" flipH="1" flipV="1">
              <a:off x="2727348" y="3055644"/>
              <a:ext cx="3022555" cy="1445661"/>
            </a:xfrm>
            <a:prstGeom prst="bentConnector4">
              <a:avLst>
                <a:gd name="adj1" fmla="val -4243"/>
                <a:gd name="adj2" fmla="val 2245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83A9B427-A685-4E62-9A39-33AA3479C10B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5400000">
              <a:off x="4553206" y="3192028"/>
              <a:ext cx="294872" cy="23028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62EDCD-4110-478B-A802-BB05B28964D9}"/>
                </a:ext>
              </a:extLst>
            </p:cNvPr>
            <p:cNvSpPr txBox="1"/>
            <p:nvPr/>
          </p:nvSpPr>
          <p:spPr>
            <a:xfrm>
              <a:off x="3521456" y="244404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E76B61-324F-4692-8354-CB3E79B4692B}"/>
                </a:ext>
              </a:extLst>
            </p:cNvPr>
            <p:cNvSpPr txBox="1"/>
            <p:nvPr/>
          </p:nvSpPr>
          <p:spPr>
            <a:xfrm>
              <a:off x="4950133" y="281202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07BCD6-8510-410C-9EB1-BC72FFBAAFA8}"/>
                </a:ext>
              </a:extLst>
            </p:cNvPr>
            <p:cNvSpPr txBox="1"/>
            <p:nvPr/>
          </p:nvSpPr>
          <p:spPr>
            <a:xfrm>
              <a:off x="3549221" y="3297787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63" name="다이아몬드 62">
              <a:extLst>
                <a:ext uri="{FF2B5EF4-FFF2-40B4-BE49-F238E27FC236}">
                  <a16:creationId xmlns:a16="http://schemas.microsoft.com/office/drawing/2014/main" id="{A4CED61F-BDF6-460F-B08F-029B07214E90}"/>
                </a:ext>
              </a:extLst>
            </p:cNvPr>
            <p:cNvSpPr/>
            <p:nvPr/>
          </p:nvSpPr>
          <p:spPr>
            <a:xfrm>
              <a:off x="285938" y="630044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map.length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== n?</a:t>
              </a:r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47B970B2-7CE7-4555-B1A8-DD47A2EBAD24}"/>
                </a:ext>
              </a:extLst>
            </p:cNvPr>
            <p:cNvCxnSpPr>
              <a:stCxn id="46" idx="1"/>
              <a:endCxn id="63" idx="0"/>
            </p:cNvCxnSpPr>
            <p:nvPr/>
          </p:nvCxnSpPr>
          <p:spPr>
            <a:xfrm rot="10800000" flipV="1">
              <a:off x="1725939" y="2267196"/>
              <a:ext cx="355519" cy="403324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FC274C6-A375-4B8C-BEC1-A0DEC5B59DE1}"/>
                </a:ext>
              </a:extLst>
            </p:cNvPr>
            <p:cNvSpPr txBox="1"/>
            <p:nvPr/>
          </p:nvSpPr>
          <p:spPr>
            <a:xfrm>
              <a:off x="1832419" y="1900510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CBEA9F-A9CE-47DB-B999-2D2D641CA907}"/>
                </a:ext>
              </a:extLst>
            </p:cNvPr>
            <p:cNvSpPr/>
            <p:nvPr/>
          </p:nvSpPr>
          <p:spPr>
            <a:xfrm>
              <a:off x="1001457" y="7515015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map.reverse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()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5EFBA91-C85F-4CA7-9F0D-35FF84BFD4FA}"/>
                </a:ext>
              </a:extLst>
            </p:cNvPr>
            <p:cNvCxnSpPr>
              <a:cxnSpLocks/>
              <a:stCxn id="63" idx="2"/>
              <a:endCxn id="69" idx="0"/>
            </p:cNvCxnSpPr>
            <p:nvPr/>
          </p:nvCxnSpPr>
          <p:spPr>
            <a:xfrm flipH="1">
              <a:off x="1721457" y="6800003"/>
              <a:ext cx="4481" cy="715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6D1803F-EF73-4E7F-B4A3-792CBA704346}"/>
                </a:ext>
              </a:extLst>
            </p:cNvPr>
            <p:cNvSpPr/>
            <p:nvPr/>
          </p:nvSpPr>
          <p:spPr>
            <a:xfrm>
              <a:off x="4925222" y="6300445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 “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97451C-E9AE-4488-BFAA-F783B1831FEB}"/>
                </a:ext>
              </a:extLst>
            </p:cNvPr>
            <p:cNvSpPr txBox="1"/>
            <p:nvPr/>
          </p:nvSpPr>
          <p:spPr>
            <a:xfrm>
              <a:off x="1832419" y="677388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D2A32509-C05A-495E-BA7F-3979488AAEF9}"/>
                </a:ext>
              </a:extLst>
            </p:cNvPr>
            <p:cNvCxnSpPr>
              <a:cxnSpLocks/>
              <a:stCxn id="63" idx="3"/>
              <a:endCxn id="73" idx="1"/>
            </p:cNvCxnSpPr>
            <p:nvPr/>
          </p:nvCxnSpPr>
          <p:spPr>
            <a:xfrm>
              <a:off x="3165938" y="6550225"/>
              <a:ext cx="1759284" cy="22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D02DC64-EFAE-4445-93B9-85A0F33A220E}"/>
                </a:ext>
              </a:extLst>
            </p:cNvPr>
            <p:cNvSpPr txBox="1"/>
            <p:nvPr/>
          </p:nvSpPr>
          <p:spPr>
            <a:xfrm>
              <a:off x="3171742" y="6204385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5630698B-E55F-4336-8D0B-3AC9BC0F87E0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rot="16200000" flipV="1">
              <a:off x="3455237" y="4110459"/>
              <a:ext cx="471495" cy="39084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71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차</a:t>
            </a:r>
            <a:r>
              <a:rPr lang="en-US" altLang="ko-KR" dirty="0"/>
              <a:t>] </a:t>
            </a:r>
            <a:r>
              <a:rPr lang="ko-KR" altLang="en-US" dirty="0"/>
              <a:t>다트 게임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4457C1A-B1C9-4E81-AFD5-FD95C4D7245B}"/>
              </a:ext>
            </a:extLst>
          </p:cNvPr>
          <p:cNvGrpSpPr/>
          <p:nvPr/>
        </p:nvGrpSpPr>
        <p:grpSpPr>
          <a:xfrm>
            <a:off x="355520" y="1307765"/>
            <a:ext cx="6059210" cy="7231811"/>
            <a:chOff x="355520" y="1307765"/>
            <a:chExt cx="6059210" cy="723181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080349" y="551176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substring(1)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>
            <a:xfrm>
              <a:off x="2155520" y="2640911"/>
              <a:ext cx="0" cy="339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1307765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Integer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C1794C2-E0BD-4407-A49B-0B87C33FDCE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2155520" y="6015765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27B11761-1E53-4FCD-B1FC-825EE0BFDA7C}"/>
                </a:ext>
              </a:extLst>
            </p:cNvPr>
            <p:cNvSpPr/>
            <p:nvPr/>
          </p:nvSpPr>
          <p:spPr>
            <a:xfrm>
              <a:off x="715520" y="6353505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*, #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나온다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87CE85A-A183-48AC-BF18-3F0705F35231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2155520" y="6853062"/>
              <a:ext cx="0" cy="344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141DC76-2D9B-4F87-98F0-570764B21A39}"/>
                </a:ext>
              </a:extLst>
            </p:cNvPr>
            <p:cNvSpPr/>
            <p:nvPr/>
          </p:nvSpPr>
          <p:spPr>
            <a:xfrm>
              <a:off x="355520" y="7197794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적용시킨다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9AD5D5-C25E-4608-BD32-22DE8CCDF28B}"/>
                </a:ext>
              </a:extLst>
            </p:cNvPr>
            <p:cNvSpPr txBox="1"/>
            <p:nvPr/>
          </p:nvSpPr>
          <p:spPr>
            <a:xfrm>
              <a:off x="2277551" y="6853062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8F54EC0A-980D-4128-AEF0-2407D96957D3}"/>
                </a:ext>
              </a:extLst>
            </p:cNvPr>
            <p:cNvCxnSpPr>
              <a:cxnSpLocks/>
              <a:stCxn id="11" idx="3"/>
              <a:endCxn id="25" idx="3"/>
            </p:cNvCxnSpPr>
            <p:nvPr/>
          </p:nvCxnSpPr>
          <p:spPr>
            <a:xfrm>
              <a:off x="3595520" y="6603284"/>
              <a:ext cx="360000" cy="1684292"/>
            </a:xfrm>
            <a:prstGeom prst="bentConnector3">
              <a:avLst>
                <a:gd name="adj1" fmla="val 1635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8AAE77-F4FB-49B0-A6BA-71A2D438ADC9}"/>
                </a:ext>
              </a:extLst>
            </p:cNvPr>
            <p:cNvSpPr txBox="1"/>
            <p:nvPr/>
          </p:nvSpPr>
          <p:spPr>
            <a:xfrm>
              <a:off x="3566750" y="6317042"/>
              <a:ext cx="539999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010F94-F355-4208-B4EF-F88740F6F9EC}"/>
                </a:ext>
              </a:extLst>
            </p:cNvPr>
            <p:cNvSpPr/>
            <p:nvPr/>
          </p:nvSpPr>
          <p:spPr>
            <a:xfrm>
              <a:off x="355520" y="803557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배열로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sum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A9A673E-2053-4A08-A684-5337CD1C27E2}"/>
                </a:ext>
              </a:extLst>
            </p:cNvPr>
            <p:cNvCxnSpPr>
              <a:cxnSpLocks/>
              <a:stCxn id="16" idx="2"/>
              <a:endCxn id="25" idx="0"/>
            </p:cNvCxnSpPr>
            <p:nvPr/>
          </p:nvCxnSpPr>
          <p:spPr>
            <a:xfrm>
              <a:off x="2155520" y="7701794"/>
              <a:ext cx="0" cy="333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098FF494-F1A9-4543-B3B1-24A7BDA4584E}"/>
                </a:ext>
              </a:extLst>
            </p:cNvPr>
            <p:cNvSpPr/>
            <p:nvPr/>
          </p:nvSpPr>
          <p:spPr>
            <a:xfrm>
              <a:off x="715520" y="2141354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예외 발생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C0E66B3-A9D9-4648-B4C3-8A26B940A465}"/>
                </a:ext>
              </a:extLst>
            </p:cNvPr>
            <p:cNvCxnSpPr>
              <a:cxnSpLocks/>
              <a:stCxn id="13" idx="2"/>
              <a:endCxn id="29" idx="0"/>
            </p:cNvCxnSpPr>
            <p:nvPr/>
          </p:nvCxnSpPr>
          <p:spPr>
            <a:xfrm>
              <a:off x="2155520" y="1811765"/>
              <a:ext cx="0" cy="329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FC27F22-1529-4ED0-BB20-DC82CF1EB536}"/>
                </a:ext>
              </a:extLst>
            </p:cNvPr>
            <p:cNvSpPr/>
            <p:nvPr/>
          </p:nvSpPr>
          <p:spPr>
            <a:xfrm>
              <a:off x="355520" y="298018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Integer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파싱하여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scores[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저장한다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F55FD50-70F8-4FBD-9F66-44C6EABE1900}"/>
                </a:ext>
              </a:extLst>
            </p:cNvPr>
            <p:cNvCxnSpPr>
              <a:cxnSpLocks/>
              <a:stCxn id="35" idx="2"/>
              <a:endCxn id="45" idx="0"/>
            </p:cNvCxnSpPr>
            <p:nvPr/>
          </p:nvCxnSpPr>
          <p:spPr>
            <a:xfrm>
              <a:off x="2155520" y="3484180"/>
              <a:ext cx="4829" cy="3251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DCBF0A-FD88-4E7C-B19F-BFE5B72C339D}"/>
                </a:ext>
              </a:extLst>
            </p:cNvPr>
            <p:cNvSpPr txBox="1"/>
            <p:nvPr/>
          </p:nvSpPr>
          <p:spPr>
            <a:xfrm>
              <a:off x="2277551" y="261888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37BEEFB9-5CF3-4BF0-9C03-E0D61CE9DF51}"/>
                </a:ext>
              </a:extLst>
            </p:cNvPr>
            <p:cNvCxnSpPr>
              <a:cxnSpLocks/>
              <a:stCxn id="29" idx="3"/>
              <a:endCxn id="43" idx="0"/>
            </p:cNvCxnSpPr>
            <p:nvPr/>
          </p:nvCxnSpPr>
          <p:spPr>
            <a:xfrm>
              <a:off x="3595520" y="2391133"/>
              <a:ext cx="1739210" cy="58904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521618-BC8E-4445-9399-E8BC3FC1EC1A}"/>
                </a:ext>
              </a:extLst>
            </p:cNvPr>
            <p:cNvSpPr txBox="1"/>
            <p:nvPr/>
          </p:nvSpPr>
          <p:spPr>
            <a:xfrm>
              <a:off x="3566750" y="2037724"/>
              <a:ext cx="539999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9B69CDA-F63D-4F92-B321-E52C2DD0CBAA}"/>
                </a:ext>
              </a:extLst>
            </p:cNvPr>
            <p:cNvSpPr/>
            <p:nvPr/>
          </p:nvSpPr>
          <p:spPr>
            <a:xfrm>
              <a:off x="4254730" y="298018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substring(2)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B9D2990-484D-4C76-A25A-2049CB8970FC}"/>
                </a:ext>
              </a:extLst>
            </p:cNvPr>
            <p:cNvSpPr/>
            <p:nvPr/>
          </p:nvSpPr>
          <p:spPr>
            <a:xfrm>
              <a:off x="1080349" y="380932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substring(1)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982B75B-BF11-40CC-A465-FA004B7F9C3A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155520" y="4313327"/>
              <a:ext cx="4829" cy="34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4D462B-A2D3-42F7-A1F1-3B01F618DFFE}"/>
                </a:ext>
              </a:extLst>
            </p:cNvPr>
            <p:cNvSpPr/>
            <p:nvPr/>
          </p:nvSpPr>
          <p:spPr>
            <a:xfrm>
              <a:off x="355520" y="46605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(S, D, T)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파싱하여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적용한다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F656B8D-32D5-4018-8CF7-2C2C5682EB62}"/>
                </a:ext>
              </a:extLst>
            </p:cNvPr>
            <p:cNvCxnSpPr>
              <a:cxnSpLocks/>
              <a:stCxn id="49" idx="2"/>
              <a:endCxn id="17" idx="0"/>
            </p:cNvCxnSpPr>
            <p:nvPr/>
          </p:nvCxnSpPr>
          <p:spPr>
            <a:xfrm>
              <a:off x="2155520" y="5164546"/>
              <a:ext cx="4829" cy="34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D577DCC7-0B38-41B9-A660-015D53E1658F}"/>
                </a:ext>
              </a:extLst>
            </p:cNvPr>
            <p:cNvCxnSpPr>
              <a:stCxn id="43" idx="2"/>
            </p:cNvCxnSpPr>
            <p:nvPr/>
          </p:nvCxnSpPr>
          <p:spPr>
            <a:xfrm rot="5400000">
              <a:off x="3256971" y="2382729"/>
              <a:ext cx="976308" cy="317921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39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만큼 간격이 있는 </a:t>
            </a:r>
            <a:r>
              <a:rPr lang="en-US" altLang="ko-KR" dirty="0"/>
              <a:t>n</a:t>
            </a:r>
            <a:r>
              <a:rPr lang="ko-KR" altLang="en-US" dirty="0"/>
              <a:t>개의 숫자 </a:t>
            </a:r>
            <a:r>
              <a:rPr lang="en-US" altLang="ko-KR" dirty="0"/>
              <a:t>(02.01)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EB928F-454D-4054-997B-6797697CBACA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곱한 결과를 출력한다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BC394677-DBA1-424F-A48B-C9D49DE116F7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직사각형 </a:t>
            </a:r>
            <a:r>
              <a:rPr lang="ko-KR" altLang="en-US" dirty="0" err="1"/>
              <a:t>별찍기</a:t>
            </a:r>
            <a:r>
              <a:rPr lang="ko-KR" altLang="en-US" dirty="0"/>
              <a:t> </a:t>
            </a:r>
            <a:r>
              <a:rPr lang="en-US" altLang="ko-KR" dirty="0"/>
              <a:t>(02.01)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015BFE-8442-4A14-916F-915ABEDFFC63}"/>
              </a:ext>
            </a:extLst>
          </p:cNvPr>
          <p:cNvSpPr/>
          <p:nvPr/>
        </p:nvSpPr>
        <p:spPr>
          <a:xfrm>
            <a:off x="355520" y="5399393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번만큼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찍고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개행한다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60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실패율 </a:t>
            </a:r>
            <a:r>
              <a:rPr lang="en-US" altLang="ko-KR" dirty="0"/>
              <a:t>(02.02)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95EC280-9C70-407D-81E7-3C5DA873DB59}"/>
              </a:ext>
            </a:extLst>
          </p:cNvPr>
          <p:cNvGrpSpPr/>
          <p:nvPr/>
        </p:nvGrpSpPr>
        <p:grpSpPr>
          <a:xfrm>
            <a:off x="282291" y="1175678"/>
            <a:ext cx="5040000" cy="6050148"/>
            <a:chOff x="282291" y="1175678"/>
            <a:chExt cx="5040000" cy="605014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099B1F2-7CF4-453A-95C8-64ABCB7E2EAE}"/>
                </a:ext>
              </a:extLst>
            </p:cNvPr>
            <p:cNvSpPr/>
            <p:nvPr/>
          </p:nvSpPr>
          <p:spPr>
            <a:xfrm>
              <a:off x="1002291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stage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도달한 플레이어 수를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peopleInCurrentStages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저장한다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D56E929-9258-461F-AC03-B0A32F421F84}"/>
                </a:ext>
              </a:extLst>
            </p:cNvPr>
            <p:cNvCxnSpPr>
              <a:cxnSpLocks/>
              <a:stCxn id="55" idx="2"/>
              <a:endCxn id="59" idx="0"/>
            </p:cNvCxnSpPr>
            <p:nvPr/>
          </p:nvCxnSpPr>
          <p:spPr>
            <a:xfrm>
              <a:off x="2802291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id="{466A591E-5FFC-4E47-9944-8D5BEC1F3956}"/>
                </a:ext>
              </a:extLst>
            </p:cNvPr>
            <p:cNvSpPr/>
            <p:nvPr/>
          </p:nvSpPr>
          <p:spPr>
            <a:xfrm>
              <a:off x="1002291" y="3249554"/>
              <a:ext cx="3600000" cy="504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remainder[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!= 0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34249FE-56BE-49F2-A76D-4EB253D3B2CE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802291" y="2885486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73D6A39-E44C-4B21-86C6-C3CBAA949C2F}"/>
                </a:ext>
              </a:extLst>
            </p:cNvPr>
            <p:cNvSpPr/>
            <p:nvPr/>
          </p:nvSpPr>
          <p:spPr>
            <a:xfrm>
              <a:off x="1002291" y="2043746"/>
              <a:ext cx="3600000" cy="841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스테이지에 도달했으나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아직 클리어하지 못한 플레이어의 수를 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remainder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 저장한다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1DBA87-4B8D-48C4-8A17-8C6FEC2470F7}"/>
                </a:ext>
              </a:extLst>
            </p:cNvPr>
            <p:cNvSpPr/>
            <p:nvPr/>
          </p:nvSpPr>
          <p:spPr>
            <a:xfrm>
              <a:off x="1002291" y="411762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failureRates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peopleInCurrentStages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/ remainder[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76CBDBC-A3CE-4834-9F73-7DC6D5646558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802291" y="3753554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8890E2-D879-4315-AEC9-3255A0DCE185}"/>
                </a:ext>
              </a:extLst>
            </p:cNvPr>
            <p:cNvSpPr txBox="1"/>
            <p:nvPr/>
          </p:nvSpPr>
          <p:spPr>
            <a:xfrm>
              <a:off x="2833268" y="3748290"/>
              <a:ext cx="506870" cy="318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70" dirty="0"/>
                <a:t>true</a:t>
              </a:r>
              <a:endParaRPr lang="ko-KR" altLang="en-US" sz="147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C7689E7-91CE-4A2B-A7E0-F95D503D3911}"/>
                </a:ext>
              </a:extLst>
            </p:cNvPr>
            <p:cNvSpPr/>
            <p:nvPr/>
          </p:nvSpPr>
          <p:spPr>
            <a:xfrm>
              <a:off x="1002291" y="498569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failureRates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4B433E5-AB1C-4CB6-8016-586291264CA4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2802291" y="4621622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4F73E947-D6D0-4CAC-898F-F244755099E2}"/>
                </a:ext>
              </a:extLst>
            </p:cNvPr>
            <p:cNvSpPr/>
            <p:nvPr/>
          </p:nvSpPr>
          <p:spPr>
            <a:xfrm>
              <a:off x="282291" y="5853758"/>
              <a:ext cx="5040000" cy="504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failureRates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sortedRates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[j]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9AC7077-75A7-41B4-9FCC-60E7DE82C8C2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802291" y="5489690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E4F517B-C1BC-453F-80CF-5C9578357D31}"/>
                </a:ext>
              </a:extLst>
            </p:cNvPr>
            <p:cNvSpPr/>
            <p:nvPr/>
          </p:nvSpPr>
          <p:spPr>
            <a:xfrm>
              <a:off x="1002291" y="672182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sortedIndex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j + 1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96BEFF4-1AAC-496D-A30E-2A80D2304D5F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2802291" y="635775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BDBB38-AB2C-41F3-BB51-A9AC624BE253}"/>
                </a:ext>
              </a:extLst>
            </p:cNvPr>
            <p:cNvSpPr txBox="1"/>
            <p:nvPr/>
          </p:nvSpPr>
          <p:spPr>
            <a:xfrm>
              <a:off x="2833268" y="6357758"/>
              <a:ext cx="506870" cy="318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70" dirty="0"/>
                <a:t>true</a:t>
              </a:r>
              <a:endParaRPr lang="ko-KR" altLang="en-US" sz="147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262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키패드</a:t>
            </a:r>
            <a:r>
              <a:rPr lang="ko-KR" altLang="en-US" dirty="0"/>
              <a:t> 누르기 </a:t>
            </a:r>
            <a:r>
              <a:rPr lang="en-US" altLang="ko-KR" dirty="0"/>
              <a:t>(02.07)</a:t>
            </a:r>
            <a:endParaRPr lang="ko-KR" altLang="en-US" dirty="0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77085833-73D2-4F70-A69A-F24089C8757E}"/>
              </a:ext>
            </a:extLst>
          </p:cNvPr>
          <p:cNvGrpSpPr/>
          <p:nvPr/>
        </p:nvGrpSpPr>
        <p:grpSpPr>
          <a:xfrm>
            <a:off x="1" y="1175556"/>
            <a:ext cx="9477474" cy="2960172"/>
            <a:chOff x="1" y="1175556"/>
            <a:chExt cx="9477474" cy="296017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21F3E1-F3C7-4375-B8E7-0210E50030D0}"/>
                </a:ext>
              </a:extLst>
            </p:cNvPr>
            <p:cNvSpPr/>
            <p:nvPr/>
          </p:nvSpPr>
          <p:spPr>
            <a:xfrm>
              <a:off x="1" y="1238049"/>
              <a:ext cx="216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number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074B81A-8660-4E3D-B69A-3DEA51705F3F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2160001" y="1505488"/>
              <a:ext cx="477474" cy="2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83D6BA-2971-48F2-9043-7919E96E46B0}"/>
                </a:ext>
              </a:extLst>
            </p:cNvPr>
            <p:cNvSpPr/>
            <p:nvPr/>
          </p:nvSpPr>
          <p:spPr>
            <a:xfrm>
              <a:off x="6597475" y="1227146"/>
              <a:ext cx="252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LHand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= pos {1, 4, 7}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answer += L</a:t>
              </a:r>
              <a:endParaRPr lang="ko-KR" altLang="en-US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54293A9-39B4-4529-8CE1-02889F0341B3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 flipV="1">
              <a:off x="5877475" y="1497146"/>
              <a:ext cx="720000" cy="83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다이아몬드 11">
              <a:extLst>
                <a:ext uri="{FF2B5EF4-FFF2-40B4-BE49-F238E27FC236}">
                  <a16:creationId xmlns:a16="http://schemas.microsoft.com/office/drawing/2014/main" id="{96FC0D46-A6B7-46AB-96DB-13AE780FEF19}"/>
                </a:ext>
              </a:extLst>
            </p:cNvPr>
            <p:cNvSpPr/>
            <p:nvPr/>
          </p:nvSpPr>
          <p:spPr>
            <a:xfrm>
              <a:off x="2637475" y="1255709"/>
              <a:ext cx="324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number in {1, 4, 7}?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5C5224-5C5E-4F1E-A524-04C3D097A28A}"/>
                </a:ext>
              </a:extLst>
            </p:cNvPr>
            <p:cNvSpPr txBox="1"/>
            <p:nvPr/>
          </p:nvSpPr>
          <p:spPr>
            <a:xfrm>
              <a:off x="4347474" y="1693467"/>
              <a:ext cx="52418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false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DF3DC1BB-E879-4432-BC7B-F1A676B80EB7}"/>
                </a:ext>
              </a:extLst>
            </p:cNvPr>
            <p:cNvSpPr/>
            <p:nvPr/>
          </p:nvSpPr>
          <p:spPr>
            <a:xfrm>
              <a:off x="2637475" y="1980709"/>
              <a:ext cx="324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number in {3, 6, 9}?</a:t>
              </a: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8F573F1C-C48B-458E-B244-9FBC3C211C99}"/>
                </a:ext>
              </a:extLst>
            </p:cNvPr>
            <p:cNvCxnSpPr>
              <a:cxnSpLocks/>
              <a:stCxn id="10" idx="0"/>
              <a:endCxn id="7" idx="0"/>
            </p:cNvCxnSpPr>
            <p:nvPr/>
          </p:nvCxnSpPr>
          <p:spPr>
            <a:xfrm rot="16200000" flipH="1" flipV="1">
              <a:off x="4463286" y="-2156140"/>
              <a:ext cx="10903" cy="6777474"/>
            </a:xfrm>
            <a:prstGeom prst="bentConnector3">
              <a:avLst>
                <a:gd name="adj1" fmla="val -20966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0B7FB59-090D-4765-851E-D4A6C0B8D37A}"/>
                </a:ext>
              </a:extLst>
            </p:cNvPr>
            <p:cNvSpPr/>
            <p:nvPr/>
          </p:nvSpPr>
          <p:spPr>
            <a:xfrm>
              <a:off x="6597475" y="1962981"/>
              <a:ext cx="252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RHand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= pos {3, 6, 9}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answer += R</a:t>
              </a:r>
              <a:endParaRPr lang="ko-KR" altLang="en-US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6035D34-6807-486F-BB03-3EF18FC73527}"/>
                </a:ext>
              </a:extLst>
            </p:cNvPr>
            <p:cNvCxnSpPr>
              <a:cxnSpLocks/>
              <a:stCxn id="15" idx="3"/>
              <a:endCxn id="32" idx="1"/>
            </p:cNvCxnSpPr>
            <p:nvPr/>
          </p:nvCxnSpPr>
          <p:spPr>
            <a:xfrm>
              <a:off x="5877475" y="2230488"/>
              <a:ext cx="720000" cy="24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D4E79F2-2494-4E3F-80EB-EF67A0A95D41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4257475" y="1755266"/>
              <a:ext cx="0" cy="2254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E0DC7C-C78A-49AA-83E1-9E680BB54C21}"/>
                </a:ext>
              </a:extLst>
            </p:cNvPr>
            <p:cNvSpPr txBox="1"/>
            <p:nvPr/>
          </p:nvSpPr>
          <p:spPr>
            <a:xfrm>
              <a:off x="6033077" y="1175556"/>
              <a:ext cx="49244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true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614B27F-42AB-4E22-985A-2AB279D98200}"/>
                </a:ext>
              </a:extLst>
            </p:cNvPr>
            <p:cNvSpPr txBox="1"/>
            <p:nvPr/>
          </p:nvSpPr>
          <p:spPr>
            <a:xfrm>
              <a:off x="4347473" y="2560980"/>
              <a:ext cx="5241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false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496992-01D0-49BB-A1A1-1BD1F2BF3BB8}"/>
                </a:ext>
              </a:extLst>
            </p:cNvPr>
            <p:cNvCxnSpPr>
              <a:cxnSpLocks/>
              <a:stCxn id="15" idx="2"/>
              <a:endCxn id="125" idx="0"/>
            </p:cNvCxnSpPr>
            <p:nvPr/>
          </p:nvCxnSpPr>
          <p:spPr>
            <a:xfrm>
              <a:off x="4257475" y="2480266"/>
              <a:ext cx="0" cy="356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E80378A8-7B5A-41A5-89C9-ABD729262B15}"/>
                </a:ext>
              </a:extLst>
            </p:cNvPr>
            <p:cNvCxnSpPr>
              <a:cxnSpLocks/>
              <a:stCxn id="32" idx="3"/>
              <a:endCxn id="7" idx="0"/>
            </p:cNvCxnSpPr>
            <p:nvPr/>
          </p:nvCxnSpPr>
          <p:spPr>
            <a:xfrm flipH="1" flipV="1">
              <a:off x="1080001" y="1238049"/>
              <a:ext cx="8037474" cy="994932"/>
            </a:xfrm>
            <a:prstGeom prst="bentConnector4">
              <a:avLst>
                <a:gd name="adj1" fmla="val -2844"/>
                <a:gd name="adj2" fmla="val 1229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F56D1D8-8EAF-4073-8512-8C342C3624AB}"/>
                </a:ext>
              </a:extLst>
            </p:cNvPr>
            <p:cNvSpPr txBox="1"/>
            <p:nvPr/>
          </p:nvSpPr>
          <p:spPr>
            <a:xfrm>
              <a:off x="6033077" y="1922710"/>
              <a:ext cx="49244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true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033585F-E4D1-4FD0-A5DD-064BB3E3B501}"/>
                </a:ext>
              </a:extLst>
            </p:cNvPr>
            <p:cNvSpPr/>
            <p:nvPr/>
          </p:nvSpPr>
          <p:spPr>
            <a:xfrm>
              <a:off x="6597475" y="2816231"/>
              <a:ext cx="288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mainHand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(L / R) = pos {2, 5, 8, 0}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answer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mainHand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(L / R)</a:t>
              </a:r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26A5EFD9-81E3-4627-A5D7-CEE97C8CB191}"/>
                </a:ext>
              </a:extLst>
            </p:cNvPr>
            <p:cNvCxnSpPr>
              <a:cxnSpLocks/>
              <a:stCxn id="125" idx="3"/>
              <a:endCxn id="115" idx="1"/>
            </p:cNvCxnSpPr>
            <p:nvPr/>
          </p:nvCxnSpPr>
          <p:spPr>
            <a:xfrm flipV="1">
              <a:off x="6237475" y="3086231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099881BA-1357-4D72-8158-9B73C912059B}"/>
                </a:ext>
              </a:extLst>
            </p:cNvPr>
            <p:cNvCxnSpPr>
              <a:stCxn id="115" idx="3"/>
              <a:endCxn id="7" idx="0"/>
            </p:cNvCxnSpPr>
            <p:nvPr/>
          </p:nvCxnSpPr>
          <p:spPr>
            <a:xfrm flipH="1" flipV="1">
              <a:off x="1080001" y="1238049"/>
              <a:ext cx="8397474" cy="1848182"/>
            </a:xfrm>
            <a:prstGeom prst="bentConnector4">
              <a:avLst>
                <a:gd name="adj1" fmla="val -2722"/>
                <a:gd name="adj2" fmla="val 1123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다이아몬드 124">
              <a:extLst>
                <a:ext uri="{FF2B5EF4-FFF2-40B4-BE49-F238E27FC236}">
                  <a16:creationId xmlns:a16="http://schemas.microsoft.com/office/drawing/2014/main" id="{155116E2-778A-4718-9412-F22B511F3156}"/>
                </a:ext>
              </a:extLst>
            </p:cNvPr>
            <p:cNvSpPr/>
            <p:nvPr/>
          </p:nvSpPr>
          <p:spPr>
            <a:xfrm>
              <a:off x="2277475" y="2836453"/>
              <a:ext cx="39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LDistance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==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RDistance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C7FAE1B-5BE5-40F5-9943-98E6007C5274}"/>
                </a:ext>
              </a:extLst>
            </p:cNvPr>
            <p:cNvSpPr txBox="1"/>
            <p:nvPr/>
          </p:nvSpPr>
          <p:spPr>
            <a:xfrm>
              <a:off x="6116212" y="2798676"/>
              <a:ext cx="49244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true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99AADB1-B841-408F-BCA3-49D817DB4F51}"/>
                </a:ext>
              </a:extLst>
            </p:cNvPr>
            <p:cNvSpPr txBox="1"/>
            <p:nvPr/>
          </p:nvSpPr>
          <p:spPr>
            <a:xfrm>
              <a:off x="4291188" y="3295768"/>
              <a:ext cx="5241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false</a:t>
              </a:r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E18570A2-4D94-4173-9B84-7CC4CAB5098B}"/>
                </a:ext>
              </a:extLst>
            </p:cNvPr>
            <p:cNvCxnSpPr>
              <a:cxnSpLocks/>
              <a:stCxn id="125" idx="2"/>
              <a:endCxn id="138" idx="0"/>
            </p:cNvCxnSpPr>
            <p:nvPr/>
          </p:nvCxnSpPr>
          <p:spPr>
            <a:xfrm>
              <a:off x="4257475" y="3336010"/>
              <a:ext cx="0" cy="259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5D88D841-87B6-4B9A-A4D0-F5C7A66A9AC7}"/>
                </a:ext>
              </a:extLst>
            </p:cNvPr>
            <p:cNvSpPr/>
            <p:nvPr/>
          </p:nvSpPr>
          <p:spPr>
            <a:xfrm>
              <a:off x="2817475" y="3595728"/>
              <a:ext cx="288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min(L / R) = pos {2, 5, 8, 0}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answer+=min</a:t>
              </a:r>
              <a:endParaRPr lang="ko-KR" altLang="en-US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9A037B5-AA09-46F4-8EA2-C896FC01BC1C}"/>
                </a:ext>
              </a:extLst>
            </p:cNvPr>
            <p:cNvSpPr/>
            <p:nvPr/>
          </p:nvSpPr>
          <p:spPr>
            <a:xfrm>
              <a:off x="6597475" y="3595728"/>
              <a:ext cx="288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min(L / R) = pos {2, 5, 8, 0}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answer += min</a:t>
              </a:r>
            </a:p>
          </p:txBody>
        </p: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6A270F61-933C-4AE2-8E47-2858E35EFE07}"/>
                </a:ext>
              </a:extLst>
            </p:cNvPr>
            <p:cNvCxnSpPr>
              <a:cxnSpLocks/>
              <a:stCxn id="138" idx="3"/>
              <a:endCxn id="145" idx="1"/>
            </p:cNvCxnSpPr>
            <p:nvPr/>
          </p:nvCxnSpPr>
          <p:spPr>
            <a:xfrm>
              <a:off x="5697475" y="3865728"/>
              <a:ext cx="90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F16345D-EA46-4AA7-BF9F-AAF9D8797D12}"/>
                </a:ext>
              </a:extLst>
            </p:cNvPr>
            <p:cNvSpPr txBox="1"/>
            <p:nvPr/>
          </p:nvSpPr>
          <p:spPr>
            <a:xfrm>
              <a:off x="6116212" y="3578173"/>
              <a:ext cx="49244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true</a:t>
              </a:r>
            </a:p>
          </p:txBody>
        </p:sp>
        <p:cxnSp>
          <p:nvCxnSpPr>
            <p:cNvPr id="152" name="연결선: 꺾임 151">
              <a:extLst>
                <a:ext uri="{FF2B5EF4-FFF2-40B4-BE49-F238E27FC236}">
                  <a16:creationId xmlns:a16="http://schemas.microsoft.com/office/drawing/2014/main" id="{3EFEDA85-7179-4515-A7A2-D3779BF4A100}"/>
                </a:ext>
              </a:extLst>
            </p:cNvPr>
            <p:cNvCxnSpPr>
              <a:stCxn id="145" idx="3"/>
              <a:endCxn id="7" idx="0"/>
            </p:cNvCxnSpPr>
            <p:nvPr/>
          </p:nvCxnSpPr>
          <p:spPr>
            <a:xfrm flipH="1" flipV="1">
              <a:off x="1080001" y="1238049"/>
              <a:ext cx="8397474" cy="2627679"/>
            </a:xfrm>
            <a:prstGeom prst="bentConnector4">
              <a:avLst>
                <a:gd name="adj1" fmla="val -2722"/>
                <a:gd name="adj2" fmla="val 1087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954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1754</Words>
  <Application>Microsoft Office PowerPoint</Application>
  <PresentationFormat>화면 슬라이드 쇼(4:3)</PresentationFormat>
  <Paragraphs>375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  <vt:lpstr>평균 구하기 (01.22)</vt:lpstr>
      <vt:lpstr>최대공약수와 최소공배수 (01.23)</vt:lpstr>
      <vt:lpstr>하샤드 수 (01.27)</vt:lpstr>
      <vt:lpstr>콜라츠 추측 (01.27)</vt:lpstr>
      <vt:lpstr>신규 아이디 추천 (01.27)</vt:lpstr>
      <vt:lpstr>핸드폰 번호 가리기 (01.29)</vt:lpstr>
      <vt:lpstr>예산 (01.29)</vt:lpstr>
      <vt:lpstr>[1차] 비밀지도 (01.29)</vt:lpstr>
      <vt:lpstr>[1차] 다트 게임 (01.29)</vt:lpstr>
      <vt:lpstr>x만큼 간격이 있는 n개의 숫자 (02.01)</vt:lpstr>
      <vt:lpstr>실패율 (02.02)</vt:lpstr>
      <vt:lpstr>키패드 누르기 (02.07)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412</cp:revision>
  <dcterms:created xsi:type="dcterms:W3CDTF">2021-01-03T05:29:32Z</dcterms:created>
  <dcterms:modified xsi:type="dcterms:W3CDTF">2021-02-07T07:58:10Z</dcterms:modified>
</cp:coreProperties>
</file>