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51B1-7075-41D1-9E60-E5F658D137CD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6E2BDA3-3488-4E97-84E9-7F4223AAC3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931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51B1-7075-41D1-9E60-E5F658D137CD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E2BDA3-3488-4E97-84E9-7F4223AAC3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78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51B1-7075-41D1-9E60-E5F658D137CD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E2BDA3-3488-4E97-84E9-7F4223AAC3F6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479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51B1-7075-41D1-9E60-E5F658D137CD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E2BDA3-3488-4E97-84E9-7F4223AAC3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43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51B1-7075-41D1-9E60-E5F658D137CD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E2BDA3-3488-4E97-84E9-7F4223AAC3F6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636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51B1-7075-41D1-9E60-E5F658D137CD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E2BDA3-3488-4E97-84E9-7F4223AAC3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1555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51B1-7075-41D1-9E60-E5F658D137CD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DA3-3488-4E97-84E9-7F4223AAC3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2970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51B1-7075-41D1-9E60-E5F658D137CD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DA3-3488-4E97-84E9-7F4223AAC3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505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51B1-7075-41D1-9E60-E5F658D137CD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DA3-3488-4E97-84E9-7F4223AAC3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582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51B1-7075-41D1-9E60-E5F658D137CD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E2BDA3-3488-4E97-84E9-7F4223AAC3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009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51B1-7075-41D1-9E60-E5F658D137CD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E2BDA3-3488-4E97-84E9-7F4223AAC3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557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51B1-7075-41D1-9E60-E5F658D137CD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E2BDA3-3488-4E97-84E9-7F4223AAC3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382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51B1-7075-41D1-9E60-E5F658D137CD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DA3-3488-4E97-84E9-7F4223AAC3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86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51B1-7075-41D1-9E60-E5F658D137CD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DA3-3488-4E97-84E9-7F4223AAC3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762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51B1-7075-41D1-9E60-E5F658D137CD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DA3-3488-4E97-84E9-7F4223AAC3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962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51B1-7075-41D1-9E60-E5F658D137CD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E2BDA3-3488-4E97-84E9-7F4223AAC3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107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51B1-7075-41D1-9E60-E5F658D137CD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E2BDA3-3488-4E97-84E9-7F4223AAC3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592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pas.netlify.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C051A-3F91-4BDB-ADC0-70F18B2D0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1772521"/>
            <a:ext cx="8915399" cy="1252303"/>
          </a:xfrm>
        </p:spPr>
        <p:txBody>
          <a:bodyPr>
            <a:normAutofit/>
          </a:bodyPr>
          <a:lstStyle/>
          <a:p>
            <a:pPr algn="ctr"/>
            <a:r>
              <a:rPr lang="es-CO" sz="4800" dirty="0"/>
              <a:t>PÁGINA WEB CAFEPAS S.A.S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00284B-A49F-41AA-BB9A-54BA4795A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4376516"/>
            <a:ext cx="8915399" cy="1126283"/>
          </a:xfrm>
        </p:spPr>
        <p:txBody>
          <a:bodyPr/>
          <a:lstStyle/>
          <a:p>
            <a:r>
              <a:rPr lang="es-ES" b="1" dirty="0"/>
              <a:t>                                                                         Presentado por: </a:t>
            </a:r>
            <a:r>
              <a:rPr lang="es-ES" dirty="0"/>
              <a:t>Nelly Zamora Correa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007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4B22-691B-4F1F-8589-C77F9817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073" y="706937"/>
            <a:ext cx="8911687" cy="1280890"/>
          </a:xfrm>
        </p:spPr>
        <p:txBody>
          <a:bodyPr/>
          <a:lstStyle/>
          <a:p>
            <a:pPr algn="ctr"/>
            <a:r>
              <a:rPr lang="es-MX" dirty="0"/>
              <a:t>Beneficios de la página web CAFEPAS.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E3CED-D6E4-49D6-8165-6F612A40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1987827"/>
            <a:ext cx="9795082" cy="4055165"/>
          </a:xfrm>
        </p:spPr>
        <p:txBody>
          <a:bodyPr/>
          <a:lstStyle/>
          <a:p>
            <a:r>
              <a:rPr lang="es-MX" dirty="0"/>
              <a:t>Mejorar la imagen de la marca</a:t>
            </a:r>
          </a:p>
          <a:p>
            <a:pPr marL="0" indent="0">
              <a:buNone/>
            </a:pPr>
            <a:r>
              <a:rPr lang="es-MX" dirty="0"/>
              <a:t>Tener una página web, permitirá plasmar todo el contenido en ella y todo lo que quieras reflejar.</a:t>
            </a:r>
          </a:p>
          <a:p>
            <a:r>
              <a:rPr lang="es-MX" dirty="0"/>
              <a:t>Posicionar la marca</a:t>
            </a:r>
          </a:p>
          <a:p>
            <a:pPr marL="0" indent="0">
              <a:buNone/>
            </a:pPr>
            <a:r>
              <a:rPr lang="es-MX" dirty="0"/>
              <a:t>Contar con un espacio digital, es fundamental hoy en día. Por eso, tener una página web te dará una posición de marca y un reconocimiento tanto a nivel local como nacional.</a:t>
            </a:r>
          </a:p>
          <a:p>
            <a:r>
              <a:rPr lang="es-MX" dirty="0"/>
              <a:t>Nuevos clientes y mercados</a:t>
            </a:r>
          </a:p>
          <a:p>
            <a:pPr marL="0" indent="0">
              <a:buNone/>
            </a:pPr>
            <a:r>
              <a:rPr lang="es-MX" dirty="0"/>
              <a:t>Las páginas webs, están diseñadas para verse desde cualquier parte del mundo. Tienes la posibilidad de abrir fronteras, y de que los clientes que no pueden ir a tu negocio físico, lo puedan hacer de forma virtual.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680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4B22-691B-4F1F-8589-C77F9817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Beneficios de una página web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E3CED-D6E4-49D6-8165-6F612A40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2178725"/>
            <a:ext cx="9795082" cy="4055165"/>
          </a:xfrm>
        </p:spPr>
        <p:txBody>
          <a:bodyPr/>
          <a:lstStyle/>
          <a:p>
            <a:r>
              <a:rPr lang="es-MX" dirty="0"/>
              <a:t>Fideliza a tus clientes</a:t>
            </a:r>
          </a:p>
          <a:p>
            <a:pPr marL="0" indent="0">
              <a:buNone/>
            </a:pPr>
            <a:r>
              <a:rPr lang="es-MX" dirty="0"/>
              <a:t>A través de la página web, podrás conocer los gustos de tus clientes y saber qué es lo que quieren y que no. Así, podrás ofrecerle a tu publico objetivo, lo que buscan, consiguiendo que sean fiel a tu marca.</a:t>
            </a:r>
          </a:p>
          <a:p>
            <a:r>
              <a:rPr lang="es-MX" dirty="0"/>
              <a:t>Incrementa las ventas</a:t>
            </a:r>
          </a:p>
          <a:p>
            <a:pPr marL="0" indent="0">
              <a:buNone/>
            </a:pPr>
            <a:r>
              <a:rPr lang="es-MX" dirty="0"/>
              <a:t>Aumentando tu visibilidad en internet puedes hacer que tus ventas aumenten.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433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4B22-691B-4F1F-8589-C77F9817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530" y="690371"/>
            <a:ext cx="8911687" cy="1280890"/>
          </a:xfrm>
        </p:spPr>
        <p:txBody>
          <a:bodyPr/>
          <a:lstStyle/>
          <a:p>
            <a:pPr algn="ctr"/>
            <a:r>
              <a:rPr lang="es-MX" dirty="0"/>
              <a:t>ENLACE DE SERVIDOR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E3CED-D6E4-49D6-8165-6F612A40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2491410"/>
            <a:ext cx="9795082" cy="1669774"/>
          </a:xfrm>
        </p:spPr>
        <p:txBody>
          <a:bodyPr>
            <a:normAutofit lnSpcReduction="10000"/>
          </a:bodyPr>
          <a:lstStyle/>
          <a:p>
            <a:r>
              <a:rPr lang="es-MX" sz="2400" b="1" dirty="0"/>
              <a:t>URL CAFEPAS S.A.S</a:t>
            </a:r>
          </a:p>
          <a:p>
            <a:pPr marL="0" indent="0">
              <a:buNone/>
            </a:pPr>
            <a:endParaRPr lang="es-MX" sz="2400" b="1" dirty="0"/>
          </a:p>
          <a:p>
            <a:pPr marL="0" indent="0">
              <a:buNone/>
            </a:pPr>
            <a:r>
              <a:rPr lang="es-CO" sz="4800" dirty="0">
                <a:hlinkClick r:id="rId2"/>
              </a:rPr>
              <a:t>https://cafepas.netlify.app/</a:t>
            </a:r>
            <a:r>
              <a:rPr lang="es-CO" sz="4800" dirty="0"/>
              <a:t> </a:t>
            </a:r>
            <a:r>
              <a:rPr lang="es-MX" sz="4800" dirty="0"/>
              <a:t> 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292852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73B4773-9611-42BB-9936-FC154F0F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89" y="2505918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80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01369017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220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PÁGINA WEB CAFEPAS S.A.S</vt:lpstr>
      <vt:lpstr>Beneficios de la página web CAFEPAS.</vt:lpstr>
      <vt:lpstr>Beneficios de una página web</vt:lpstr>
      <vt:lpstr>ENLACE DE SERVIDOR 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PÁGINA WEB CAFEPAS S.A.S</dc:title>
  <dc:creator>DELL I3</dc:creator>
  <cp:lastModifiedBy>DELL I3</cp:lastModifiedBy>
  <cp:revision>5</cp:revision>
  <dcterms:created xsi:type="dcterms:W3CDTF">2022-06-08T22:08:38Z</dcterms:created>
  <dcterms:modified xsi:type="dcterms:W3CDTF">2022-06-08T22:33:48Z</dcterms:modified>
</cp:coreProperties>
</file>