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2" r:id="rId9"/>
    <p:sldId id="260" r:id="rId10"/>
    <p:sldId id="261" r:id="rId11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/>
  </p:normalViewPr>
  <p:slideViewPr>
    <p:cSldViewPr snapToGrid="0">
      <p:cViewPr varScale="1">
        <p:scale>
          <a:sx n="52" d="100"/>
          <a:sy n="52" d="100"/>
        </p:scale>
        <p:origin x="816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e-Louise Dybdahl Troelsen" userId="4baf679b-0602-4299-8416-1de0d7ad199d" providerId="ADAL" clId="{2C63728A-65BF-4E47-B1A2-AF8A00383462}"/>
    <pc:docChg chg="modSld">
      <pc:chgData name="Marie-Louise Dybdahl Troelsen" userId="4baf679b-0602-4299-8416-1de0d7ad199d" providerId="ADAL" clId="{2C63728A-65BF-4E47-B1A2-AF8A00383462}" dt="2019-10-21T11:58:14.542" v="5" actId="20577"/>
      <pc:docMkLst>
        <pc:docMk/>
      </pc:docMkLst>
      <pc:sldChg chg="modSp">
        <pc:chgData name="Marie-Louise Dybdahl Troelsen" userId="4baf679b-0602-4299-8416-1de0d7ad199d" providerId="ADAL" clId="{2C63728A-65BF-4E47-B1A2-AF8A00383462}" dt="2019-10-21T11:58:14.542" v="5" actId="20577"/>
        <pc:sldMkLst>
          <pc:docMk/>
          <pc:sldMk cId="2836507942" sldId="256"/>
        </pc:sldMkLst>
        <pc:spChg chg="mod">
          <ac:chgData name="Marie-Louise Dybdahl Troelsen" userId="4baf679b-0602-4299-8416-1de0d7ad199d" providerId="ADAL" clId="{2C63728A-65BF-4E47-B1A2-AF8A00383462}" dt="2019-10-21T11:58:14.542" v="5" actId="20577"/>
          <ac:spMkLst>
            <pc:docMk/>
            <pc:sldMk cId="2836507942" sldId="256"/>
            <ac:spMk id="3" creationId="{B6A1E7BE-3C86-4BA7-81B3-D876D19909B7}"/>
          </ac:spMkLst>
        </pc:spChg>
      </pc:sldChg>
    </pc:docChg>
  </pc:docChgLst>
  <pc:docChgLst>
    <pc:chgData name="Marcus Bech Lorenzen" userId="f71d586e-9c10-4afa-ab97-8587f3ddc48f" providerId="ADAL" clId="{39614FCF-8653-4520-9658-C322B8AD89C5}"/>
    <pc:docChg chg="modSld">
      <pc:chgData name="Marcus Bech Lorenzen" userId="f71d586e-9c10-4afa-ab97-8587f3ddc48f" providerId="ADAL" clId="{39614FCF-8653-4520-9658-C322B8AD89C5}" dt="2019-10-17T19:20:37.297" v="5" actId="20577"/>
      <pc:docMkLst>
        <pc:docMk/>
      </pc:docMkLst>
      <pc:sldChg chg="modSp">
        <pc:chgData name="Marcus Bech Lorenzen" userId="f71d586e-9c10-4afa-ab97-8587f3ddc48f" providerId="ADAL" clId="{39614FCF-8653-4520-9658-C322B8AD89C5}" dt="2019-10-17T19:20:37.297" v="5" actId="20577"/>
        <pc:sldMkLst>
          <pc:docMk/>
          <pc:sldMk cId="2836507942" sldId="256"/>
        </pc:sldMkLst>
        <pc:spChg chg="mod">
          <ac:chgData name="Marcus Bech Lorenzen" userId="f71d586e-9c10-4afa-ab97-8587f3ddc48f" providerId="ADAL" clId="{39614FCF-8653-4520-9658-C322B8AD89C5}" dt="2019-10-17T19:20:37.297" v="5" actId="20577"/>
          <ac:spMkLst>
            <pc:docMk/>
            <pc:sldMk cId="2836507942" sldId="256"/>
            <ac:spMk id="3" creationId="{B6A1E7BE-3C86-4BA7-81B3-D876D19909B7}"/>
          </ac:spMkLst>
        </pc:spChg>
      </pc:sldChg>
    </pc:docChg>
  </pc:docChgLst>
  <pc:docChgLst>
    <pc:chgData name="Martin Skelde Krøjmand" userId="f0935667-8030-447d-960f-f2f17d9a2672" providerId="ADAL" clId="{CF044918-6AA4-4327-890C-095CED0BE8CA}"/>
    <pc:docChg chg="custSel addSld modSld">
      <pc:chgData name="Martin Skelde Krøjmand" userId="f0935667-8030-447d-960f-f2f17d9a2672" providerId="ADAL" clId="{CF044918-6AA4-4327-890C-095CED0BE8CA}" dt="2019-10-17T19:08:51.025" v="536" actId="1076"/>
      <pc:docMkLst>
        <pc:docMk/>
      </pc:docMkLst>
      <pc:sldChg chg="modSp">
        <pc:chgData name="Martin Skelde Krøjmand" userId="f0935667-8030-447d-960f-f2f17d9a2672" providerId="ADAL" clId="{CF044918-6AA4-4327-890C-095CED0BE8CA}" dt="2019-10-17T15:29:18.242" v="514" actId="20577"/>
        <pc:sldMkLst>
          <pc:docMk/>
          <pc:sldMk cId="2836507942" sldId="256"/>
        </pc:sldMkLst>
        <pc:spChg chg="mod">
          <ac:chgData name="Martin Skelde Krøjmand" userId="f0935667-8030-447d-960f-f2f17d9a2672" providerId="ADAL" clId="{CF044918-6AA4-4327-890C-095CED0BE8CA}" dt="2019-10-16T11:50:57.193" v="16" actId="20577"/>
          <ac:spMkLst>
            <pc:docMk/>
            <pc:sldMk cId="2836507942" sldId="256"/>
            <ac:spMk id="2" creationId="{9A124E80-B197-4D69-823C-6782D8278A59}"/>
          </ac:spMkLst>
        </pc:spChg>
        <pc:spChg chg="mod">
          <ac:chgData name="Martin Skelde Krøjmand" userId="f0935667-8030-447d-960f-f2f17d9a2672" providerId="ADAL" clId="{CF044918-6AA4-4327-890C-095CED0BE8CA}" dt="2019-10-17T15:29:18.242" v="514" actId="20577"/>
          <ac:spMkLst>
            <pc:docMk/>
            <pc:sldMk cId="2836507942" sldId="256"/>
            <ac:spMk id="3" creationId="{B6A1E7BE-3C86-4BA7-81B3-D876D19909B7}"/>
          </ac:spMkLst>
        </pc:spChg>
      </pc:sldChg>
      <pc:sldChg chg="addSp modSp add">
        <pc:chgData name="Martin Skelde Krøjmand" userId="f0935667-8030-447d-960f-f2f17d9a2672" providerId="ADAL" clId="{CF044918-6AA4-4327-890C-095CED0BE8CA}" dt="2019-10-17T16:12:36.919" v="517" actId="1076"/>
        <pc:sldMkLst>
          <pc:docMk/>
          <pc:sldMk cId="111077600" sldId="257"/>
        </pc:sldMkLst>
        <pc:spChg chg="mod">
          <ac:chgData name="Martin Skelde Krøjmand" userId="f0935667-8030-447d-960f-f2f17d9a2672" providerId="ADAL" clId="{CF044918-6AA4-4327-890C-095CED0BE8CA}" dt="2019-10-16T11:54:37.306" v="203" actId="20577"/>
          <ac:spMkLst>
            <pc:docMk/>
            <pc:sldMk cId="111077600" sldId="257"/>
            <ac:spMk id="2" creationId="{8DF97B4A-3217-4A73-9A6C-CD0A5ED8CAD6}"/>
          </ac:spMkLst>
        </pc:spChg>
        <pc:spChg chg="mod">
          <ac:chgData name="Martin Skelde Krøjmand" userId="f0935667-8030-447d-960f-f2f17d9a2672" providerId="ADAL" clId="{CF044918-6AA4-4327-890C-095CED0BE8CA}" dt="2019-10-17T14:47:21.650" v="488" actId="20577"/>
          <ac:spMkLst>
            <pc:docMk/>
            <pc:sldMk cId="111077600" sldId="257"/>
            <ac:spMk id="3" creationId="{E7086DC1-3DA1-4300-9370-EC547573C5A2}"/>
          </ac:spMkLst>
        </pc:spChg>
        <pc:picChg chg="add mod">
          <ac:chgData name="Martin Skelde Krøjmand" userId="f0935667-8030-447d-960f-f2f17d9a2672" providerId="ADAL" clId="{CF044918-6AA4-4327-890C-095CED0BE8CA}" dt="2019-10-17T16:12:36.919" v="517" actId="1076"/>
          <ac:picMkLst>
            <pc:docMk/>
            <pc:sldMk cId="111077600" sldId="257"/>
            <ac:picMk id="4" creationId="{40920484-BDC5-4E6C-B9AC-BC8151543A2E}"/>
          </ac:picMkLst>
        </pc:picChg>
      </pc:sldChg>
      <pc:sldChg chg="modSp add">
        <pc:chgData name="Martin Skelde Krøjmand" userId="f0935667-8030-447d-960f-f2f17d9a2672" providerId="ADAL" clId="{CF044918-6AA4-4327-890C-095CED0BE8CA}" dt="2019-10-16T12:07:34.600" v="247" actId="20577"/>
        <pc:sldMkLst>
          <pc:docMk/>
          <pc:sldMk cId="1376728072" sldId="258"/>
        </pc:sldMkLst>
        <pc:spChg chg="mod">
          <ac:chgData name="Martin Skelde Krøjmand" userId="f0935667-8030-447d-960f-f2f17d9a2672" providerId="ADAL" clId="{CF044918-6AA4-4327-890C-095CED0BE8CA}" dt="2019-10-16T12:07:34.600" v="247" actId="20577"/>
          <ac:spMkLst>
            <pc:docMk/>
            <pc:sldMk cId="1376728072" sldId="258"/>
            <ac:spMk id="2" creationId="{3045EFA1-4AD3-4405-B783-7B658D4323B7}"/>
          </ac:spMkLst>
        </pc:spChg>
      </pc:sldChg>
      <pc:sldChg chg="modSp add">
        <pc:chgData name="Martin Skelde Krøjmand" userId="f0935667-8030-447d-960f-f2f17d9a2672" providerId="ADAL" clId="{CF044918-6AA4-4327-890C-095CED0BE8CA}" dt="2019-10-16T12:08:35.715" v="351" actId="5793"/>
        <pc:sldMkLst>
          <pc:docMk/>
          <pc:sldMk cId="2729879177" sldId="259"/>
        </pc:sldMkLst>
        <pc:spChg chg="mod">
          <ac:chgData name="Martin Skelde Krøjmand" userId="f0935667-8030-447d-960f-f2f17d9a2672" providerId="ADAL" clId="{CF044918-6AA4-4327-890C-095CED0BE8CA}" dt="2019-10-16T12:07:54.355" v="259" actId="20577"/>
          <ac:spMkLst>
            <pc:docMk/>
            <pc:sldMk cId="2729879177" sldId="259"/>
            <ac:spMk id="2" creationId="{F2CBF22E-B992-45F9-9D2F-F878EF97CC0A}"/>
          </ac:spMkLst>
        </pc:spChg>
        <pc:spChg chg="mod">
          <ac:chgData name="Martin Skelde Krøjmand" userId="f0935667-8030-447d-960f-f2f17d9a2672" providerId="ADAL" clId="{CF044918-6AA4-4327-890C-095CED0BE8CA}" dt="2019-10-16T12:08:35.715" v="351" actId="5793"/>
          <ac:spMkLst>
            <pc:docMk/>
            <pc:sldMk cId="2729879177" sldId="259"/>
            <ac:spMk id="3" creationId="{1417C789-F335-4E88-A6BE-2189FFF427FF}"/>
          </ac:spMkLst>
        </pc:spChg>
      </pc:sldChg>
      <pc:sldChg chg="modSp add">
        <pc:chgData name="Martin Skelde Krøjmand" userId="f0935667-8030-447d-960f-f2f17d9a2672" providerId="ADAL" clId="{CF044918-6AA4-4327-890C-095CED0BE8CA}" dt="2019-10-16T12:10:38.189" v="383" actId="20577"/>
        <pc:sldMkLst>
          <pc:docMk/>
          <pc:sldMk cId="2418444682" sldId="260"/>
        </pc:sldMkLst>
        <pc:spChg chg="mod">
          <ac:chgData name="Martin Skelde Krøjmand" userId="f0935667-8030-447d-960f-f2f17d9a2672" providerId="ADAL" clId="{CF044918-6AA4-4327-890C-095CED0BE8CA}" dt="2019-10-16T12:10:29.790" v="363" actId="20577"/>
          <ac:spMkLst>
            <pc:docMk/>
            <pc:sldMk cId="2418444682" sldId="260"/>
            <ac:spMk id="2" creationId="{634AFD5B-71CD-4C22-A095-AB31985CD463}"/>
          </ac:spMkLst>
        </pc:spChg>
        <pc:spChg chg="mod">
          <ac:chgData name="Martin Skelde Krøjmand" userId="f0935667-8030-447d-960f-f2f17d9a2672" providerId="ADAL" clId="{CF044918-6AA4-4327-890C-095CED0BE8CA}" dt="2019-10-16T12:10:38.189" v="383" actId="20577"/>
          <ac:spMkLst>
            <pc:docMk/>
            <pc:sldMk cId="2418444682" sldId="260"/>
            <ac:spMk id="3" creationId="{20334477-BAFC-496B-B68B-B7F81869E2B1}"/>
          </ac:spMkLst>
        </pc:spChg>
      </pc:sldChg>
      <pc:sldChg chg="modSp add">
        <pc:chgData name="Martin Skelde Krøjmand" userId="f0935667-8030-447d-960f-f2f17d9a2672" providerId="ADAL" clId="{CF044918-6AA4-4327-890C-095CED0BE8CA}" dt="2019-10-16T12:10:46.183" v="398" actId="20577"/>
        <pc:sldMkLst>
          <pc:docMk/>
          <pc:sldMk cId="3857590855" sldId="261"/>
        </pc:sldMkLst>
        <pc:spChg chg="mod">
          <ac:chgData name="Martin Skelde Krøjmand" userId="f0935667-8030-447d-960f-f2f17d9a2672" providerId="ADAL" clId="{CF044918-6AA4-4327-890C-095CED0BE8CA}" dt="2019-10-16T12:10:46.183" v="398" actId="20577"/>
          <ac:spMkLst>
            <pc:docMk/>
            <pc:sldMk cId="3857590855" sldId="261"/>
            <ac:spMk id="2" creationId="{C852D0F3-31F8-41EF-B38F-C6C4D9AF54BD}"/>
          </ac:spMkLst>
        </pc:spChg>
      </pc:sldChg>
      <pc:sldChg chg="addSp modSp add">
        <pc:chgData name="Martin Skelde Krøjmand" userId="f0935667-8030-447d-960f-f2f17d9a2672" providerId="ADAL" clId="{CF044918-6AA4-4327-890C-095CED0BE8CA}" dt="2019-10-17T19:08:51.025" v="536" actId="1076"/>
        <pc:sldMkLst>
          <pc:docMk/>
          <pc:sldMk cId="3145919623" sldId="262"/>
        </pc:sldMkLst>
        <pc:spChg chg="mod">
          <ac:chgData name="Martin Skelde Krøjmand" userId="f0935667-8030-447d-960f-f2f17d9a2672" providerId="ADAL" clId="{CF044918-6AA4-4327-890C-095CED0BE8CA}" dt="2019-10-17T14:42:08.063" v="409" actId="20577"/>
          <ac:spMkLst>
            <pc:docMk/>
            <pc:sldMk cId="3145919623" sldId="262"/>
            <ac:spMk id="2" creationId="{F37C7103-B128-4E62-977A-97489FBE8F64}"/>
          </ac:spMkLst>
        </pc:spChg>
        <pc:spChg chg="mod">
          <ac:chgData name="Martin Skelde Krøjmand" userId="f0935667-8030-447d-960f-f2f17d9a2672" providerId="ADAL" clId="{CF044918-6AA4-4327-890C-095CED0BE8CA}" dt="2019-10-17T19:08:31.018" v="532" actId="14100"/>
          <ac:spMkLst>
            <pc:docMk/>
            <pc:sldMk cId="3145919623" sldId="262"/>
            <ac:spMk id="3" creationId="{70614451-E64A-46A0-8B6E-BBFB025FE7B9}"/>
          </ac:spMkLst>
        </pc:spChg>
        <pc:spChg chg="add mod">
          <ac:chgData name="Martin Skelde Krøjmand" userId="f0935667-8030-447d-960f-f2f17d9a2672" providerId="ADAL" clId="{CF044918-6AA4-4327-890C-095CED0BE8CA}" dt="2019-10-17T19:08:35.423" v="534" actId="1076"/>
          <ac:spMkLst>
            <pc:docMk/>
            <pc:sldMk cId="3145919623" sldId="262"/>
            <ac:spMk id="4" creationId="{AC62D677-F139-4A52-B6BA-F9C99AFB4E07}"/>
          </ac:spMkLst>
        </pc:spChg>
        <pc:picChg chg="add mod">
          <ac:chgData name="Martin Skelde Krøjmand" userId="f0935667-8030-447d-960f-f2f17d9a2672" providerId="ADAL" clId="{CF044918-6AA4-4327-890C-095CED0BE8CA}" dt="2019-10-17T19:08:51.025" v="536" actId="1076"/>
          <ac:picMkLst>
            <pc:docMk/>
            <pc:sldMk cId="3145919623" sldId="262"/>
            <ac:picMk id="5" creationId="{F09C3116-C848-4891-9E4A-35757749CCE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AB0F20-85E3-4B70-860F-081D8D1C56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9DC1FA84-16E7-40B5-8C2D-F9B7836A7F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7EBD0FC-1A37-46D7-8F59-CAA8D10B7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0126B-9FF0-41FE-A7FB-2A15ADF1C75F}" type="datetimeFigureOut">
              <a:rPr lang="da-DK" smtClean="0"/>
              <a:t>21-10-2019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EB8CCA8-7164-4D0D-BDAD-08EF95129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94B9E18-C300-47F7-8611-32077F69F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39A7-4090-44A0-A6E8-373FA5A3592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59722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53AEF7-55A0-4162-B62C-8EF25FAC1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E2FE7EC1-EF05-48C6-9E1C-3B80D77D14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3FD7D16-2038-46B5-AA44-C2287D074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0126B-9FF0-41FE-A7FB-2A15ADF1C75F}" type="datetimeFigureOut">
              <a:rPr lang="da-DK" smtClean="0"/>
              <a:t>21-10-2019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C491DC2C-58E4-4267-AA06-377047A16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BC5E840-1703-450C-A30E-339B2A353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39A7-4090-44A0-A6E8-373FA5A3592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53023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43DBCFE9-1514-4514-9A71-475CD46CA8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921E4511-8FD3-4F6C-9725-1D32936802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3E33F5D-BD95-4164-ADC0-50A7CC737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0126B-9FF0-41FE-A7FB-2A15ADF1C75F}" type="datetimeFigureOut">
              <a:rPr lang="da-DK" smtClean="0"/>
              <a:t>21-10-2019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5452BDB6-5FFD-4127-86E7-6258390AB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BDCE0FA9-D083-4D7C-9F72-DE45E4712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39A7-4090-44A0-A6E8-373FA5A3592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41382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71E3BE-886D-4A70-A644-C61AA68E5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98841B0-F101-4B3F-A055-92CB403AA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3E5AD05-EED9-4083-96B9-F72617414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0126B-9FF0-41FE-A7FB-2A15ADF1C75F}" type="datetimeFigureOut">
              <a:rPr lang="da-DK" smtClean="0"/>
              <a:t>21-10-2019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552FB742-FE3B-4EC8-B88A-F31272117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B583A063-0AD4-42E4-9325-BD81FE7B7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39A7-4090-44A0-A6E8-373FA5A3592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29531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F3BFD3-29A6-4213-8978-8B38FD392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0F50F19F-B046-4BD6-BC48-82F1E2488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5F9A303-F63E-4546-9404-85B199CC1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0126B-9FF0-41FE-A7FB-2A15ADF1C75F}" type="datetimeFigureOut">
              <a:rPr lang="da-DK" smtClean="0"/>
              <a:t>21-10-2019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6878DCF-E6F0-4ABC-92BB-3B53389EA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B7440BD5-7EF2-48F6-A2EA-9F4453620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39A7-4090-44A0-A6E8-373FA5A3592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20665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5B1881-AACD-415F-9FE3-FEC68EB65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ED3B4A0-A97C-41D4-9656-DB4A444DB0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FC29050C-E00D-4C5D-89E8-B6225E0806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4A6811F8-C9D9-40B2-A7EB-7B5E0EFE0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0126B-9FF0-41FE-A7FB-2A15ADF1C75F}" type="datetimeFigureOut">
              <a:rPr lang="da-DK" smtClean="0"/>
              <a:t>21-10-2019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179243C4-C3F2-4982-A977-188C5D977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57C53157-AC53-4AB8-9DAB-ACE8BDF91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39A7-4090-44A0-A6E8-373FA5A3592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46438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FB0AB1-943B-4451-92C1-C8A88BD5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A0E847B3-1B7A-4CC3-B8D9-28500446D8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6C9DFF0A-46C8-4A15-8882-B2EF3EF331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90ED29E9-40E7-44C0-B2D7-58F90E65B6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C29BB793-20F6-4482-B759-0E1EBA3DB2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C59CCA77-BC5E-44C4-84B6-DCB5563EE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0126B-9FF0-41FE-A7FB-2A15ADF1C75F}" type="datetimeFigureOut">
              <a:rPr lang="da-DK" smtClean="0"/>
              <a:t>21-10-2019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18DBB25F-5819-4B0A-9CBB-A8E9BC5F5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E5AA532C-D643-4628-B88F-8FBE54EF8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39A7-4090-44A0-A6E8-373FA5A3592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28978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53757E-86E2-46F4-9E05-F06AF8426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3790FFED-C63D-4ACA-8B7E-A9B912A4F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0126B-9FF0-41FE-A7FB-2A15ADF1C75F}" type="datetimeFigureOut">
              <a:rPr lang="da-DK" smtClean="0"/>
              <a:t>21-10-2019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4574B8A7-F2CA-40CF-94CB-A7D05B045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208278A4-FF40-4D23-BBF5-B0DC3C0CA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39A7-4090-44A0-A6E8-373FA5A3592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38901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EA79B5A4-A4C4-4538-91E3-7A2DDE7D0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0126B-9FF0-41FE-A7FB-2A15ADF1C75F}" type="datetimeFigureOut">
              <a:rPr lang="da-DK" smtClean="0"/>
              <a:t>21-10-2019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2158A376-D8D5-44A9-937B-742FB022E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5C933E1F-DD3C-48A0-A129-B398ED20A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39A7-4090-44A0-A6E8-373FA5A3592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53621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199FB4-7786-4F2B-80B8-C3A626FA7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79F9C55-243F-4F07-BC47-01D3ED085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24C82CD4-3315-46EC-9B8A-A5E515CBEB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3A4CCF67-3318-4850-846F-394A950C3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0126B-9FF0-41FE-A7FB-2A15ADF1C75F}" type="datetimeFigureOut">
              <a:rPr lang="da-DK" smtClean="0"/>
              <a:t>21-10-2019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C378C331-B9FA-487D-A602-447E9F56C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4A835E40-4518-4C4C-BF91-1B6860EF5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39A7-4090-44A0-A6E8-373FA5A3592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31652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1448EE-B8AC-4F65-895D-18A495E2F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1349DB1C-40D7-4A9C-8C11-BAF99CBC90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C15BD83C-5B4A-413C-8820-0245AFCD3C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0D570BEB-887A-4244-83BC-CA7E2C81C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0126B-9FF0-41FE-A7FB-2A15ADF1C75F}" type="datetimeFigureOut">
              <a:rPr lang="da-DK" smtClean="0"/>
              <a:t>21-10-2019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AC718C97-C28F-469A-A0C5-C10822074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9880BB8D-490B-4A03-9F2E-706B4EC19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39A7-4090-44A0-A6E8-373FA5A3592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9884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EE4FC267-BDD7-4DE1-880A-34CADF4E2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1A8D9962-2ADF-4BDC-B79B-98B7B36077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E0A7F527-CB15-4DF3-835E-C1F4CCE9B5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0126B-9FF0-41FE-A7FB-2A15ADF1C75F}" type="datetimeFigureOut">
              <a:rPr lang="da-DK" smtClean="0"/>
              <a:t>21-10-2019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F9C3D90-015E-46CD-840B-6943D0ACFD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86CD40B-9DA8-45AA-A6AD-E787B8006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639A7-4090-44A0-A6E8-373FA5A3592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59929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124E80-B197-4D69-823C-6782D8278A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err="1"/>
              <a:t>Decorator</a:t>
            </a:r>
            <a:r>
              <a:rPr lang="da-DK" dirty="0"/>
              <a:t> Pattern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B6A1E7BE-3C86-4BA7-81B3-D876D19909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a-DK" dirty="0"/>
              <a:t>Made by </a:t>
            </a:r>
          </a:p>
          <a:p>
            <a:r>
              <a:rPr lang="da-DK" dirty="0"/>
              <a:t>Marcus Bech (au575154), </a:t>
            </a:r>
          </a:p>
          <a:p>
            <a:r>
              <a:rPr lang="da-DK" dirty="0"/>
              <a:t>Marie Louise </a:t>
            </a:r>
            <a:r>
              <a:rPr lang="da-DK"/>
              <a:t>(au543213), </a:t>
            </a:r>
            <a:endParaRPr lang="da-DK" dirty="0"/>
          </a:p>
          <a:p>
            <a:r>
              <a:rPr lang="da-DK" dirty="0"/>
              <a:t>Thomas Bærentsen (au) and </a:t>
            </a:r>
          </a:p>
          <a:p>
            <a:r>
              <a:rPr lang="da-DK" dirty="0"/>
              <a:t>Martin Krøjmand (au)</a:t>
            </a:r>
          </a:p>
        </p:txBody>
      </p:sp>
    </p:spTree>
    <p:extLst>
      <p:ext uri="{BB962C8B-B14F-4D97-AF65-F5344CB8AC3E}">
        <p14:creationId xmlns:p14="http://schemas.microsoft.com/office/powerpoint/2010/main" val="2836507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F97B4A-3217-4A73-9A6C-CD0A5ED8C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About</a:t>
            </a:r>
            <a:r>
              <a:rPr lang="da-DK" dirty="0"/>
              <a:t> the </a:t>
            </a:r>
            <a:r>
              <a:rPr lang="da-DK" dirty="0" err="1"/>
              <a:t>Decorator</a:t>
            </a:r>
            <a:r>
              <a:rPr lang="da-DK" dirty="0"/>
              <a:t> Pattern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7086DC1-3DA1-4300-9370-EC547573C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Wrapper</a:t>
            </a:r>
            <a:endParaRPr lang="da-DK" dirty="0"/>
          </a:p>
          <a:p>
            <a:r>
              <a:rPr lang="da-DK" dirty="0"/>
              <a:t>Components</a:t>
            </a:r>
          </a:p>
          <a:p>
            <a:r>
              <a:rPr lang="da-DK" dirty="0" err="1"/>
              <a:t>Decorators</a:t>
            </a:r>
            <a:endParaRPr lang="da-DK" dirty="0"/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40920484-BDC5-4E6C-B9AC-BC8151543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6509" y="1825625"/>
            <a:ext cx="4922766" cy="3977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77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45EFA1-4AD3-4405-B783-7B658D432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Pizza </a:t>
            </a:r>
            <a:r>
              <a:rPr lang="da-DK" dirty="0" err="1"/>
              <a:t>example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6CD211B-BB57-4CCB-A898-00425ACAB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76728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CBF22E-B992-45F9-9D2F-F878EF97C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SOLID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417C789-F335-4E88-A6BE-2189FFF42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Single </a:t>
            </a:r>
            <a:r>
              <a:rPr lang="da-DK" dirty="0" err="1"/>
              <a:t>Responsibility</a:t>
            </a:r>
            <a:r>
              <a:rPr lang="da-DK" dirty="0"/>
              <a:t> </a:t>
            </a:r>
            <a:r>
              <a:rPr lang="da-DK" dirty="0" err="1"/>
              <a:t>Principle</a:t>
            </a:r>
            <a:endParaRPr lang="da-DK" dirty="0"/>
          </a:p>
          <a:p>
            <a:r>
              <a:rPr lang="da-DK" dirty="0"/>
              <a:t>Open-</a:t>
            </a:r>
            <a:r>
              <a:rPr lang="da-DK" dirty="0" err="1"/>
              <a:t>Closed</a:t>
            </a:r>
            <a:r>
              <a:rPr lang="da-DK" dirty="0"/>
              <a:t> </a:t>
            </a:r>
            <a:r>
              <a:rPr lang="da-DK" dirty="0" err="1"/>
              <a:t>Principle</a:t>
            </a:r>
            <a:endParaRPr lang="da-DK" dirty="0"/>
          </a:p>
          <a:p>
            <a:r>
              <a:rPr lang="da-DK" dirty="0" err="1"/>
              <a:t>Liskov</a:t>
            </a:r>
            <a:r>
              <a:rPr lang="da-DK" dirty="0"/>
              <a:t> Substitution </a:t>
            </a:r>
            <a:r>
              <a:rPr lang="da-DK" dirty="0" err="1"/>
              <a:t>Principle</a:t>
            </a:r>
            <a:endParaRPr lang="da-DK" dirty="0"/>
          </a:p>
          <a:p>
            <a:pPr marL="0" indent="0"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729879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7C7103-B128-4E62-977A-97489FBE8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Comparison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0614451-E64A-46A0-8B6E-BBFB025FE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16550" cy="4351338"/>
          </a:xfrm>
        </p:spPr>
        <p:txBody>
          <a:bodyPr/>
          <a:lstStyle/>
          <a:p>
            <a:r>
              <a:rPr lang="da-DK" dirty="0" err="1"/>
              <a:t>Composite</a:t>
            </a:r>
            <a:r>
              <a:rPr lang="da-DK" dirty="0"/>
              <a:t> Pattern</a:t>
            </a:r>
          </a:p>
        </p:txBody>
      </p:sp>
      <p:sp>
        <p:nvSpPr>
          <p:cNvPr id="4" name="Pladsholder til indhold 2">
            <a:extLst>
              <a:ext uri="{FF2B5EF4-FFF2-40B4-BE49-F238E27FC236}">
                <a16:creationId xmlns:a16="http://schemas.microsoft.com/office/drawing/2014/main" id="{AC62D677-F139-4A52-B6BA-F9C99AFB4E07}"/>
              </a:ext>
            </a:extLst>
          </p:cNvPr>
          <p:cNvSpPr txBox="1">
            <a:spLocks/>
          </p:cNvSpPr>
          <p:nvPr/>
        </p:nvSpPr>
        <p:spPr>
          <a:xfrm>
            <a:off x="6991905" y="1825625"/>
            <a:ext cx="33165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 err="1"/>
              <a:t>Composite</a:t>
            </a:r>
            <a:r>
              <a:rPr lang="da-DK" dirty="0"/>
              <a:t> Pattern</a:t>
            </a: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F09C3116-C848-4891-9E4A-35757749CCE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165090" y="2741747"/>
            <a:ext cx="6188710" cy="3007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919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4AFD5B-71CD-4C22-A095-AB31985CD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Usage </a:t>
            </a:r>
            <a:r>
              <a:rPr lang="da-DK" dirty="0" err="1"/>
              <a:t>today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0334477-BAFC-496B-B68B-B7F81869E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Frameworks</a:t>
            </a:r>
          </a:p>
          <a:p>
            <a:r>
              <a:rPr lang="da-DK" dirty="0"/>
              <a:t>WPF</a:t>
            </a:r>
          </a:p>
        </p:txBody>
      </p:sp>
    </p:spTree>
    <p:extLst>
      <p:ext uri="{BB962C8B-B14F-4D97-AF65-F5344CB8AC3E}">
        <p14:creationId xmlns:p14="http://schemas.microsoft.com/office/powerpoint/2010/main" val="2418444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52D0F3-31F8-41EF-B38F-C6C4D9AF5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Conclusion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9E062EE-7A6C-49DA-8BBE-4104161C7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57590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7BF83C1E044504F805F3A2BA83C29B3" ma:contentTypeVersion="7" ma:contentTypeDescription="Opret et nyt dokument." ma:contentTypeScope="" ma:versionID="e1402f630f2adfbadfd5fe1da42e13ba">
  <xsd:schema xmlns:xsd="http://www.w3.org/2001/XMLSchema" xmlns:xs="http://www.w3.org/2001/XMLSchema" xmlns:p="http://schemas.microsoft.com/office/2006/metadata/properties" xmlns:ns3="4994b77d-9ce0-45d0-ba7f-5bdcd15c563b" targetNamespace="http://schemas.microsoft.com/office/2006/metadata/properties" ma:root="true" ma:fieldsID="db1e8ca39e18fb88f49fe620ab597439" ns3:_="">
    <xsd:import namespace="4994b77d-9ce0-45d0-ba7f-5bdcd15c563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94b77d-9ce0-45d0-ba7f-5bdcd15c563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669B1BD-6AA2-4BFB-8F9B-6143DEFFBB8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994b77d-9ce0-45d0-ba7f-5bdcd15c563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75632BE-7EE7-4B4C-A173-43551252767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FDCAFEE-2EFC-41D3-B1EA-80C561871E50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1880</TotalTime>
  <Words>53</Words>
  <Application>Microsoft Office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Office-tema</vt:lpstr>
      <vt:lpstr>Decorator Pattern</vt:lpstr>
      <vt:lpstr>About the Decorator Pattern</vt:lpstr>
      <vt:lpstr>Pizza example</vt:lpstr>
      <vt:lpstr>SOLID</vt:lpstr>
      <vt:lpstr>Comparison</vt:lpstr>
      <vt:lpstr>Usage today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Martin Krøjmand</dc:creator>
  <cp:lastModifiedBy>Malou Troelsen</cp:lastModifiedBy>
  <cp:revision>1</cp:revision>
  <dcterms:created xsi:type="dcterms:W3CDTF">2019-10-16T11:48:52Z</dcterms:created>
  <dcterms:modified xsi:type="dcterms:W3CDTF">2019-10-21T11:58:15Z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0x01010017BF83C1E044504F805F3A2BA83C29B3</vt:lpwstr>
  </property>
</Properties>
</file>