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438A-100F-4A08-A632-7778C0080C6E}" v="75" dt="2019-10-21T13:12:51.692"/>
    <p1510:client id="{6E717E5E-BFCC-0234-FAE7-D1631A3F1D90}" v="12" dt="2019-10-20T15:22:2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-Louise Dybdahl Troelsen" userId="4baf679b-0602-4299-8416-1de0d7ad199d" providerId="ADAL" clId="{501D393D-120D-4731-95F8-AEB085278028}"/>
    <pc:docChg chg="modSld">
      <pc:chgData name="Marie-Louise Dybdahl Troelsen" userId="4baf679b-0602-4299-8416-1de0d7ad199d" providerId="ADAL" clId="{501D393D-120D-4731-95F8-AEB085278028}" dt="2019-10-21T11:57:54.514" v="5" actId="20577"/>
      <pc:docMkLst>
        <pc:docMk/>
      </pc:docMkLst>
      <pc:sldChg chg="modSp">
        <pc:chgData name="Marie-Louise Dybdahl Troelsen" userId="4baf679b-0602-4299-8416-1de0d7ad199d" providerId="ADAL" clId="{501D393D-120D-4731-95F8-AEB085278028}" dt="2019-10-21T11:57:54.514" v="5" actId="20577"/>
        <pc:sldMkLst>
          <pc:docMk/>
          <pc:sldMk cId="2836507942" sldId="256"/>
        </pc:sldMkLst>
        <pc:spChg chg="mod">
          <ac:chgData name="Marie-Louise Dybdahl Troelsen" userId="4baf679b-0602-4299-8416-1de0d7ad199d" providerId="ADAL" clId="{501D393D-120D-4731-95F8-AEB085278028}" dt="2019-10-21T11:57:54.514" v="5" actId="20577"/>
          <ac:spMkLst>
            <pc:docMk/>
            <pc:sldMk cId="2836507942" sldId="256"/>
            <ac:spMk id="3" creationId="{B6A1E7BE-3C86-4BA7-81B3-D876D19909B7}"/>
          </ac:spMkLst>
        </pc:spChg>
      </pc:sldChg>
    </pc:docChg>
  </pc:docChgLst>
  <pc:docChgLst>
    <pc:chgData name="Martin Skelde Krøjmand" userId="f0935667-8030-447d-960f-f2f17d9a2672" providerId="ADAL" clId="{CF044918-6AA4-4327-890C-095CED0BE8CA}"/>
    <pc:docChg chg="modSld">
      <pc:chgData name="Martin Skelde Krøjmand" userId="f0935667-8030-447d-960f-f2f17d9a2672" providerId="ADAL" clId="{CF044918-6AA4-4327-890C-095CED0BE8CA}" dt="2019-10-17T19:29:18.999" v="2" actId="14100"/>
      <pc:docMkLst>
        <pc:docMk/>
      </pc:docMkLst>
      <pc:sldChg chg="addSp modSp">
        <pc:chgData name="Martin Skelde Krøjmand" userId="f0935667-8030-447d-960f-f2f17d9a2672" providerId="ADAL" clId="{CF044918-6AA4-4327-890C-095CED0BE8CA}" dt="2019-10-17T19:29:18.999" v="2" actId="14100"/>
        <pc:sldMkLst>
          <pc:docMk/>
          <pc:sldMk cId="2418444682" sldId="260"/>
        </pc:sldMkLst>
        <pc:picChg chg="add mod">
          <ac:chgData name="Martin Skelde Krøjmand" userId="f0935667-8030-447d-960f-f2f17d9a2672" providerId="ADAL" clId="{CF044918-6AA4-4327-890C-095CED0BE8CA}" dt="2019-10-17T19:29:18.999" v="2" actId="14100"/>
          <ac:picMkLst>
            <pc:docMk/>
            <pc:sldMk cId="2418444682" sldId="260"/>
            <ac:picMk id="4" creationId="{24482BBD-8C88-428B-80C7-185A4404C6EB}"/>
          </ac:picMkLst>
        </pc:picChg>
      </pc:sldChg>
    </pc:docChg>
  </pc:docChgLst>
  <pc:docChgLst>
    <pc:chgData name="Thomas Vittrup Bærentsen" userId="S::au554955@uni.au.dk::10aa24fd-55c4-458e-8524-fd91f98f5726" providerId="AD" clId="Web-{6E717E5E-BFCC-0234-FAE7-D1631A3F1D90}"/>
    <pc:docChg chg="modSld">
      <pc:chgData name="Thomas Vittrup Bærentsen" userId="S::au554955@uni.au.dk::10aa24fd-55c4-458e-8524-fd91f98f5726" providerId="AD" clId="Web-{6E717E5E-BFCC-0234-FAE7-D1631A3F1D90}" dt="2019-10-20T15:22:25.371" v="10" actId="20577"/>
      <pc:docMkLst>
        <pc:docMk/>
      </pc:docMkLst>
      <pc:sldChg chg="modSp">
        <pc:chgData name="Thomas Vittrup Bærentsen" userId="S::au554955@uni.au.dk::10aa24fd-55c4-458e-8524-fd91f98f5726" providerId="AD" clId="Web-{6E717E5E-BFCC-0234-FAE7-D1631A3F1D90}" dt="2019-10-20T15:22:24.309" v="8" actId="20577"/>
        <pc:sldMkLst>
          <pc:docMk/>
          <pc:sldMk cId="2836507942" sldId="256"/>
        </pc:sldMkLst>
        <pc:spChg chg="mod">
          <ac:chgData name="Thomas Vittrup Bærentsen" userId="S::au554955@uni.au.dk::10aa24fd-55c4-458e-8524-fd91f98f5726" providerId="AD" clId="Web-{6E717E5E-BFCC-0234-FAE7-D1631A3F1D90}" dt="2019-10-20T15:22:24.309" v="8" actId="20577"/>
          <ac:spMkLst>
            <pc:docMk/>
            <pc:sldMk cId="2836507942" sldId="256"/>
            <ac:spMk id="3" creationId="{B6A1E7BE-3C86-4BA7-81B3-D876D19909B7}"/>
          </ac:spMkLst>
        </pc:spChg>
      </pc:sldChg>
    </pc:docChg>
  </pc:docChgLst>
  <pc:docChgLst>
    <pc:chgData name="Martin Skelde Krøjmand" userId="f0935667-8030-447d-960f-f2f17d9a2672" providerId="ADAL" clId="{1667438A-100F-4A08-A632-7778C0080C6E}"/>
    <pc:docChg chg="custSel modSld">
      <pc:chgData name="Martin Skelde Krøjmand" userId="f0935667-8030-447d-960f-f2f17d9a2672" providerId="ADAL" clId="{1667438A-100F-4A08-A632-7778C0080C6E}" dt="2019-10-21T13:12:51.692" v="72" actId="1076"/>
      <pc:docMkLst>
        <pc:docMk/>
      </pc:docMkLst>
      <pc:sldChg chg="addSp delSp modSp">
        <pc:chgData name="Martin Skelde Krøjmand" userId="f0935667-8030-447d-960f-f2f17d9a2672" providerId="ADAL" clId="{1667438A-100F-4A08-A632-7778C0080C6E}" dt="2019-10-21T13:11:42.742" v="63" actId="1076"/>
        <pc:sldMkLst>
          <pc:docMk/>
          <pc:sldMk cId="2836507942" sldId="256"/>
        </pc:sldMkLst>
        <pc:spChg chg="mod">
          <ac:chgData name="Martin Skelde Krøjmand" userId="f0935667-8030-447d-960f-f2f17d9a2672" providerId="ADAL" clId="{1667438A-100F-4A08-A632-7778C0080C6E}" dt="2019-10-21T12:31:59.045" v="58" actId="20577"/>
          <ac:spMkLst>
            <pc:docMk/>
            <pc:sldMk cId="2836507942" sldId="256"/>
            <ac:spMk id="3" creationId="{B6A1E7BE-3C86-4BA7-81B3-D876D19909B7}"/>
          </ac:spMkLst>
        </pc:spChg>
        <pc:spChg chg="add del mod">
          <ac:chgData name="Martin Skelde Krøjmand" userId="f0935667-8030-447d-960f-f2f17d9a2672" providerId="ADAL" clId="{1667438A-100F-4A08-A632-7778C0080C6E}" dt="2019-10-21T13:11:36.879" v="61"/>
          <ac:spMkLst>
            <pc:docMk/>
            <pc:sldMk cId="2836507942" sldId="256"/>
            <ac:spMk id="4" creationId="{7A137DBF-EA47-4701-8EB0-8D1F48F488C0}"/>
          </ac:spMkLst>
        </pc:spChg>
        <pc:spChg chg="add mod">
          <ac:chgData name="Martin Skelde Krøjmand" userId="f0935667-8030-447d-960f-f2f17d9a2672" providerId="ADAL" clId="{1667438A-100F-4A08-A632-7778C0080C6E}" dt="2019-10-21T13:11:42.742" v="63" actId="1076"/>
          <ac:spMkLst>
            <pc:docMk/>
            <pc:sldMk cId="2836507942" sldId="256"/>
            <ac:spMk id="5" creationId="{589A6F18-23CD-46CE-AB68-A21A63F90194}"/>
          </ac:spMkLst>
        </pc:spChg>
      </pc:sldChg>
      <pc:sldChg chg="addSp modSp">
        <pc:chgData name="Martin Skelde Krøjmand" userId="f0935667-8030-447d-960f-f2f17d9a2672" providerId="ADAL" clId="{1667438A-100F-4A08-A632-7778C0080C6E}" dt="2019-10-21T13:11:49.902" v="65" actId="1076"/>
        <pc:sldMkLst>
          <pc:docMk/>
          <pc:sldMk cId="111077600" sldId="257"/>
        </pc:sldMkLst>
        <pc:spChg chg="mod">
          <ac:chgData name="Martin Skelde Krøjmand" userId="f0935667-8030-447d-960f-f2f17d9a2672" providerId="ADAL" clId="{1667438A-100F-4A08-A632-7778C0080C6E}" dt="2019-10-20T15:05:30.006" v="43" actId="20577"/>
          <ac:spMkLst>
            <pc:docMk/>
            <pc:sldMk cId="111077600" sldId="257"/>
            <ac:spMk id="3" creationId="{E7086DC1-3DA1-4300-9370-EC547573C5A2}"/>
          </ac:spMkLst>
        </pc:spChg>
        <pc:spChg chg="add mod">
          <ac:chgData name="Martin Skelde Krøjmand" userId="f0935667-8030-447d-960f-f2f17d9a2672" providerId="ADAL" clId="{1667438A-100F-4A08-A632-7778C0080C6E}" dt="2019-10-21T13:11:49.902" v="65" actId="1076"/>
          <ac:spMkLst>
            <pc:docMk/>
            <pc:sldMk cId="111077600" sldId="257"/>
            <ac:spMk id="5" creationId="{0BDB9149-504E-47C9-B486-FB06C6A2B887}"/>
          </ac:spMkLst>
        </pc:spChg>
      </pc:sldChg>
      <pc:sldChg chg="addSp delSp modSp">
        <pc:chgData name="Martin Skelde Krøjmand" userId="f0935667-8030-447d-960f-f2f17d9a2672" providerId="ADAL" clId="{1667438A-100F-4A08-A632-7778C0080C6E}" dt="2019-10-21T13:12:04.653" v="67" actId="1076"/>
        <pc:sldMkLst>
          <pc:docMk/>
          <pc:sldMk cId="1376728072" sldId="258"/>
        </pc:sldMkLst>
        <pc:spChg chg="del">
          <ac:chgData name="Martin Skelde Krøjmand" userId="f0935667-8030-447d-960f-f2f17d9a2672" providerId="ADAL" clId="{1667438A-100F-4A08-A632-7778C0080C6E}" dt="2019-10-18T11:23:57.353" v="18" actId="478"/>
          <ac:spMkLst>
            <pc:docMk/>
            <pc:sldMk cId="1376728072" sldId="258"/>
            <ac:spMk id="3" creationId="{B6CD211B-BB57-4CCB-A898-00425ACAB2A9}"/>
          </ac:spMkLst>
        </pc:spChg>
        <pc:spChg chg="add mod">
          <ac:chgData name="Martin Skelde Krøjmand" userId="f0935667-8030-447d-960f-f2f17d9a2672" providerId="ADAL" clId="{1667438A-100F-4A08-A632-7778C0080C6E}" dt="2019-10-21T13:12:04.653" v="67" actId="1076"/>
          <ac:spMkLst>
            <pc:docMk/>
            <pc:sldMk cId="1376728072" sldId="258"/>
            <ac:spMk id="7" creationId="{6A8DA27B-673C-4AA2-A440-0CEFAAC0A02C}"/>
          </ac:spMkLst>
        </pc:spChg>
        <pc:picChg chg="add del mod">
          <ac:chgData name="Martin Skelde Krøjmand" userId="f0935667-8030-447d-960f-f2f17d9a2672" providerId="ADAL" clId="{1667438A-100F-4A08-A632-7778C0080C6E}" dt="2019-10-18T14:27:37.081" v="25" actId="478"/>
          <ac:picMkLst>
            <pc:docMk/>
            <pc:sldMk cId="1376728072" sldId="258"/>
            <ac:picMk id="4" creationId="{F788656C-59A4-48A6-8464-BE9DF347D671}"/>
          </ac:picMkLst>
        </pc:picChg>
        <pc:picChg chg="add del mod">
          <ac:chgData name="Martin Skelde Krøjmand" userId="f0935667-8030-447d-960f-f2f17d9a2672" providerId="ADAL" clId="{1667438A-100F-4A08-A632-7778C0080C6E}" dt="2019-10-20T15:04:20.516" v="27" actId="478"/>
          <ac:picMkLst>
            <pc:docMk/>
            <pc:sldMk cId="1376728072" sldId="258"/>
            <ac:picMk id="5" creationId="{1ABF7D0B-1782-4396-AE51-B9F990ABEE43}"/>
          </ac:picMkLst>
        </pc:picChg>
        <pc:picChg chg="add mod">
          <ac:chgData name="Martin Skelde Krøjmand" userId="f0935667-8030-447d-960f-f2f17d9a2672" providerId="ADAL" clId="{1667438A-100F-4A08-A632-7778C0080C6E}" dt="2019-10-20T15:04:32.227" v="30" actId="1076"/>
          <ac:picMkLst>
            <pc:docMk/>
            <pc:sldMk cId="1376728072" sldId="258"/>
            <ac:picMk id="6" creationId="{42543F05-4003-47A3-A556-A6391E82E550}"/>
          </ac:picMkLst>
        </pc:picChg>
      </pc:sldChg>
      <pc:sldChg chg="addSp modSp">
        <pc:chgData name="Martin Skelde Krøjmand" userId="f0935667-8030-447d-960f-f2f17d9a2672" providerId="ADAL" clId="{1667438A-100F-4A08-A632-7778C0080C6E}" dt="2019-10-21T13:12:23.297" v="69" actId="1076"/>
        <pc:sldMkLst>
          <pc:docMk/>
          <pc:sldMk cId="2729879177" sldId="259"/>
        </pc:sldMkLst>
        <pc:spChg chg="add mod">
          <ac:chgData name="Martin Skelde Krøjmand" userId="f0935667-8030-447d-960f-f2f17d9a2672" providerId="ADAL" clId="{1667438A-100F-4A08-A632-7778C0080C6E}" dt="2019-10-21T13:12:23.297" v="69" actId="1076"/>
          <ac:spMkLst>
            <pc:docMk/>
            <pc:sldMk cId="2729879177" sldId="259"/>
            <ac:spMk id="4" creationId="{F5CBB0EC-BD5E-4D80-99EE-E96A069E09C0}"/>
          </ac:spMkLst>
        </pc:spChg>
      </pc:sldChg>
      <pc:sldChg chg="modTransition">
        <pc:chgData name="Martin Skelde Krøjmand" userId="f0935667-8030-447d-960f-f2f17d9a2672" providerId="ADAL" clId="{1667438A-100F-4A08-A632-7778C0080C6E}" dt="2019-10-18T11:51:24.517" v="21"/>
        <pc:sldMkLst>
          <pc:docMk/>
          <pc:sldMk cId="2418444682" sldId="260"/>
        </pc:sldMkLst>
      </pc:sldChg>
      <pc:sldChg chg="addSp modSp">
        <pc:chgData name="Martin Skelde Krøjmand" userId="f0935667-8030-447d-960f-f2f17d9a2672" providerId="ADAL" clId="{1667438A-100F-4A08-A632-7778C0080C6E}" dt="2019-10-21T13:12:51.692" v="72" actId="1076"/>
        <pc:sldMkLst>
          <pc:docMk/>
          <pc:sldMk cId="3857590855" sldId="261"/>
        </pc:sldMkLst>
        <pc:spChg chg="mod">
          <ac:chgData name="Martin Skelde Krøjmand" userId="f0935667-8030-447d-960f-f2f17d9a2672" providerId="ADAL" clId="{1667438A-100F-4A08-A632-7778C0080C6E}" dt="2019-10-17T19:43:15.634" v="9" actId="20577"/>
          <ac:spMkLst>
            <pc:docMk/>
            <pc:sldMk cId="3857590855" sldId="261"/>
            <ac:spMk id="3" creationId="{09E062EE-7A6C-49DA-8BBE-4104161C7DAC}"/>
          </ac:spMkLst>
        </pc:spChg>
        <pc:spChg chg="add mod">
          <ac:chgData name="Martin Skelde Krøjmand" userId="f0935667-8030-447d-960f-f2f17d9a2672" providerId="ADAL" clId="{1667438A-100F-4A08-A632-7778C0080C6E}" dt="2019-10-21T13:12:51.692" v="72" actId="1076"/>
          <ac:spMkLst>
            <pc:docMk/>
            <pc:sldMk cId="3857590855" sldId="261"/>
            <ac:spMk id="4" creationId="{D974AA01-17FE-4F0A-8D6F-132E1BC5A87B}"/>
          </ac:spMkLst>
        </pc:spChg>
      </pc:sldChg>
      <pc:sldChg chg="addSp delSp modSp modTransition">
        <pc:chgData name="Martin Skelde Krøjmand" userId="f0935667-8030-447d-960f-f2f17d9a2672" providerId="ADAL" clId="{1667438A-100F-4A08-A632-7778C0080C6E}" dt="2019-10-18T11:51:35.370" v="22"/>
        <pc:sldMkLst>
          <pc:docMk/>
          <pc:sldMk cId="3145919623" sldId="262"/>
        </pc:sldMkLst>
        <pc:spChg chg="mod">
          <ac:chgData name="Martin Skelde Krøjmand" userId="f0935667-8030-447d-960f-f2f17d9a2672" providerId="ADAL" clId="{1667438A-100F-4A08-A632-7778C0080C6E}" dt="2019-10-18T09:32:16.447" v="17" actId="20577"/>
          <ac:spMkLst>
            <pc:docMk/>
            <pc:sldMk cId="3145919623" sldId="262"/>
            <ac:spMk id="4" creationId="{AC62D677-F139-4A52-B6BA-F9C99AFB4E07}"/>
          </ac:spMkLst>
        </pc:spChg>
        <pc:picChg chg="del mod">
          <ac:chgData name="Martin Skelde Krøjmand" userId="f0935667-8030-447d-960f-f2f17d9a2672" providerId="ADAL" clId="{1667438A-100F-4A08-A632-7778C0080C6E}" dt="2019-10-17T19:42:50.787" v="4" actId="478"/>
          <ac:picMkLst>
            <pc:docMk/>
            <pc:sldMk cId="3145919623" sldId="262"/>
            <ac:picMk id="5" creationId="{F09C3116-C848-4891-9E4A-35757749CCE7}"/>
          </ac:picMkLst>
        </pc:picChg>
        <pc:picChg chg="add mod">
          <ac:chgData name="Martin Skelde Krøjmand" userId="f0935667-8030-447d-960f-f2f17d9a2672" providerId="ADAL" clId="{1667438A-100F-4A08-A632-7778C0080C6E}" dt="2019-10-17T19:42:13.741" v="1" actId="1076"/>
          <ac:picMkLst>
            <pc:docMk/>
            <pc:sldMk cId="3145919623" sldId="262"/>
            <ac:picMk id="6" creationId="{A93BDB11-570D-45BF-87BF-861BC309C24E}"/>
          </ac:picMkLst>
        </pc:picChg>
        <pc:picChg chg="add mod">
          <ac:chgData name="Martin Skelde Krøjmand" userId="f0935667-8030-447d-960f-f2f17d9a2672" providerId="ADAL" clId="{1667438A-100F-4A08-A632-7778C0080C6E}" dt="2019-10-17T19:43:01.384" v="6" actId="1076"/>
          <ac:picMkLst>
            <pc:docMk/>
            <pc:sldMk cId="3145919623" sldId="262"/>
            <ac:picMk id="7" creationId="{81319A7D-27E0-415A-95C2-8D8A0E94A3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B0F20-85E3-4B70-860F-081D8D1C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DC1FA84-16E7-40B5-8C2D-F9B7836A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EBD0FC-1A37-46D7-8F59-CAA8D10B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B8CCA8-7164-4D0D-BDAD-08EF9512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4B9E18-C300-47F7-8611-32077F69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72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3AEF7-55A0-4162-B62C-8EF25FAC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2FE7EC1-EF05-48C6-9E1C-3B80D77D1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FD7D16-2038-46B5-AA44-C2287D07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91DC2C-58E4-4267-AA06-377047A1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C5E840-1703-450C-A30E-339B2A35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302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3DBCFE9-1514-4514-9A71-475CD46C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1E4511-8FD3-4F6C-9725-1D329368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E33F5D-BD95-4164-ADC0-50A7CC73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52BDB6-5FFD-4127-86E7-6258390A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CE0FA9-D083-4D7C-9F72-DE45E471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13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1E3BE-886D-4A70-A644-C61AA68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8841B0-F101-4B3F-A055-92CB403A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E5AD05-EED9-4083-96B9-F726174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2FB742-FE3B-4EC8-B88A-F3127211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83A063-0AD4-42E4-9325-BD81FE7B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953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3BFD3-29A6-4213-8978-8B38FD39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50F19F-B046-4BD6-BC48-82F1E248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F9A303-F63E-4546-9404-85B199CC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878DCF-E6F0-4ABC-92BB-3B53389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440BD5-7EF2-48F6-A2EA-9F445362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6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B1881-AACD-415F-9FE3-FEC68EB6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D3B4A0-A97C-41D4-9656-DB4A444D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C29050C-E00D-4C5D-89E8-B6225E080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6811F8-C9D9-40B2-A7EB-7B5E0EFE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9243C4-C3F2-4982-A977-188C5D97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7C53157-AC53-4AB8-9DAB-ACE8BDF9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64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B0AB1-943B-4451-92C1-C8A88BD5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0E847B3-1B7A-4CC3-B8D9-28500446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9DFF0A-46C8-4A15-8882-B2EF3EF3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0ED29E9-40E7-44C0-B2D7-58F90E65B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9BB793-20F6-4482-B759-0E1EBA3DB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9CCA77-BC5E-44C4-84B6-DCB5563E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8DBB25F-5819-4B0A-9CBB-A8E9BC5F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5AA532C-D643-4628-B88F-8FBE54EF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897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3757E-86E2-46F4-9E05-F06AF842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790FFED-C63D-4ACA-8B7E-A9B912A4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74B8A7-F2CA-40CF-94CB-A7D05B0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8278A4-FF40-4D23-BBF5-B0DC3C0C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A79B5A4-A4C4-4538-91E3-7A2DDE7D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158A376-D8D5-44A9-937B-742FB02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C933E1F-DD3C-48A0-A129-B398ED20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36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99FB4-7786-4F2B-80B8-C3A626FA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F9C55-243F-4F07-BC47-01D3ED08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C82CD4-3315-46EC-9B8A-A5E515CB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A4CCF67-3318-4850-846F-394A950C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78C331-B9FA-487D-A602-447E9F56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835E40-4518-4C4C-BF91-1B6860EF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16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448EE-B8AC-4F65-895D-18A495E2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349DB1C-40D7-4A9C-8C11-BAF99CBC9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5BD83C-5B4A-413C-8820-0245AFCD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570BEB-887A-4244-83BC-CA7E2C81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718C97-C28F-469A-A0C5-C108220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80BB8D-490B-4A03-9F2E-706B4EC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E4FC267-BDD7-4DE1-880A-34CADF4E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A8D9962-2ADF-4BDC-B79B-98B7B360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A7F527-CB15-4DF3-835E-C1F4CCE9B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126B-9FF0-41FE-A7FB-2A15ADF1C75F}" type="datetimeFigureOut">
              <a:rPr lang="da-DK" smtClean="0"/>
              <a:t>17-10-2019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9C3D90-015E-46CD-840B-6943D0ACF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6CD40B-9DA8-45AA-A6AD-E787B800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39A7-4090-44A0-A6E8-373FA5A359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99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24E80-B197-4D69-823C-6782D8278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Decorator</a:t>
            </a:r>
            <a:r>
              <a:rPr lang="da-DK" dirty="0"/>
              <a:t> Pattern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A1E7BE-3C86-4BA7-81B3-D876D1990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a-DK" dirty="0"/>
              <a:t>Made by Group 11 </a:t>
            </a:r>
          </a:p>
          <a:p>
            <a:r>
              <a:rPr lang="da-DK" dirty="0"/>
              <a:t>Marcus Bech (au575154), </a:t>
            </a:r>
          </a:p>
          <a:p>
            <a:r>
              <a:rPr lang="da-DK" dirty="0"/>
              <a:t>Marie Louise (au543213), </a:t>
            </a:r>
          </a:p>
          <a:p>
            <a:r>
              <a:rPr lang="da-DK" dirty="0"/>
              <a:t>Thomas Bærentsen (au554955) and </a:t>
            </a:r>
            <a:endParaRPr lang="da-DK" dirty="0">
              <a:cs typeface="Calibri"/>
            </a:endParaRPr>
          </a:p>
          <a:p>
            <a:r>
              <a:rPr lang="da-DK" dirty="0"/>
              <a:t>Martin Krøjmand (au593758)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89A6F18-23CD-46CE-AB68-A21A63F90194}"/>
              </a:ext>
            </a:extLst>
          </p:cNvPr>
          <p:cNvSpPr/>
          <p:nvPr/>
        </p:nvSpPr>
        <p:spPr>
          <a:xfrm>
            <a:off x="7851830" y="5996412"/>
            <a:ext cx="360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Thomas Bærentsen (au554955) talks</a:t>
            </a:r>
          </a:p>
        </p:txBody>
      </p:sp>
    </p:spTree>
    <p:extLst>
      <p:ext uri="{BB962C8B-B14F-4D97-AF65-F5344CB8AC3E}">
        <p14:creationId xmlns:p14="http://schemas.microsoft.com/office/powerpoint/2010/main" val="283650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97B4A-3217-4A73-9A6C-CD0A5ED8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086DC1-3DA1-4300-9370-EC547573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Components</a:t>
            </a:r>
          </a:p>
          <a:p>
            <a:r>
              <a:rPr lang="da-DK" dirty="0" err="1"/>
              <a:t>Decorators</a:t>
            </a:r>
            <a:endParaRPr lang="da-DK" dirty="0"/>
          </a:p>
          <a:p>
            <a:r>
              <a:rPr lang="da-DK" dirty="0" err="1"/>
              <a:t>Wrapper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0920484-BDC5-4E6C-B9AC-BC815154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9" y="1825625"/>
            <a:ext cx="4922766" cy="3977541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0BDB9149-504E-47C9-B486-FB06C6A2B887}"/>
              </a:ext>
            </a:extLst>
          </p:cNvPr>
          <p:cNvSpPr/>
          <p:nvPr/>
        </p:nvSpPr>
        <p:spPr>
          <a:xfrm>
            <a:off x="7745568" y="5942568"/>
            <a:ext cx="360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Thomas Bærentsen (au554955) talks</a:t>
            </a:r>
          </a:p>
        </p:txBody>
      </p:sp>
    </p:spTree>
    <p:extLst>
      <p:ext uri="{BB962C8B-B14F-4D97-AF65-F5344CB8AC3E}">
        <p14:creationId xmlns:p14="http://schemas.microsoft.com/office/powerpoint/2010/main" val="11107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EFA1-4AD3-4405-B783-7B658D4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Pizza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2543F05-4003-47A3-A556-A6391E82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60562"/>
            <a:ext cx="5574160" cy="5032313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6A8DA27B-673C-4AA2-A440-0CEFAAC0A02C}"/>
              </a:ext>
            </a:extLst>
          </p:cNvPr>
          <p:cNvSpPr/>
          <p:nvPr/>
        </p:nvSpPr>
        <p:spPr>
          <a:xfrm>
            <a:off x="8041135" y="5960901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Marie Louise (au543213) talks</a:t>
            </a:r>
          </a:p>
        </p:txBody>
      </p:sp>
    </p:spTree>
    <p:extLst>
      <p:ext uri="{BB962C8B-B14F-4D97-AF65-F5344CB8AC3E}">
        <p14:creationId xmlns:p14="http://schemas.microsoft.com/office/powerpoint/2010/main" val="13767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BF22E-B992-45F9-9D2F-F878EF97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SOLID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17C789-F335-4E88-A6BE-2189FFF4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 err="1"/>
              <a:t>Liskov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5CBB0EC-BD5E-4D80-99EE-E96A069E09C0}"/>
              </a:ext>
            </a:extLst>
          </p:cNvPr>
          <p:cNvSpPr/>
          <p:nvPr/>
        </p:nvSpPr>
        <p:spPr>
          <a:xfrm>
            <a:off x="7798118" y="5942568"/>
            <a:ext cx="339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Martin Krøjmand (au593758) talks</a:t>
            </a:r>
          </a:p>
        </p:txBody>
      </p:sp>
    </p:spTree>
    <p:extLst>
      <p:ext uri="{BB962C8B-B14F-4D97-AF65-F5344CB8AC3E}">
        <p14:creationId xmlns:p14="http://schemas.microsoft.com/office/powerpoint/2010/main" val="27298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C7103-B128-4E62-977A-97489FBE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614451-E64A-46A0-8B6E-BBFB025F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6550" cy="4351338"/>
          </a:xfrm>
        </p:spPr>
        <p:txBody>
          <a:bodyPr/>
          <a:lstStyle/>
          <a:p>
            <a:r>
              <a:rPr lang="da-DK" dirty="0" err="1"/>
              <a:t>Composite</a:t>
            </a:r>
            <a:r>
              <a:rPr lang="da-DK" dirty="0"/>
              <a:t> Pattern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C62D677-F139-4A52-B6BA-F9C99AFB4E07}"/>
              </a:ext>
            </a:extLst>
          </p:cNvPr>
          <p:cNvSpPr txBox="1">
            <a:spLocks/>
          </p:cNvSpPr>
          <p:nvPr/>
        </p:nvSpPr>
        <p:spPr>
          <a:xfrm>
            <a:off x="6991905" y="1825625"/>
            <a:ext cx="3316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Strategy</a:t>
            </a:r>
            <a:r>
              <a:rPr lang="da-DK" dirty="0"/>
              <a:t> Pattern</a:t>
            </a:r>
          </a:p>
        </p:txBody>
      </p:sp>
      <p:pic>
        <p:nvPicPr>
          <p:cNvPr id="6" name="Picture 8" descr="https://upload.wikimedia.org/wikipedia/commons/thumb/5/5a/Composite_UML_class_diagram_%28fixed%29.svg/1280px-Composite_UML_class_diagram_%28fixed%29.svg.png">
            <a:extLst>
              <a:ext uri="{FF2B5EF4-FFF2-40B4-BE49-F238E27FC236}">
                <a16:creationId xmlns:a16="http://schemas.microsoft.com/office/drawing/2014/main" id="{A93BDB11-570D-45BF-87BF-861BC309C2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6" y="2667159"/>
            <a:ext cx="4130040" cy="266827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1319A7D-27E0-415A-95C2-8D8A0E94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42" y="2667159"/>
            <a:ext cx="6190476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FD5B-71CD-4C22-A095-AB31985C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Usage </a:t>
            </a:r>
            <a:r>
              <a:rPr lang="da-DK" dirty="0" err="1"/>
              <a:t>today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34477-BAFC-496B-B68B-B7F8186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Frameworks</a:t>
            </a:r>
          </a:p>
          <a:p>
            <a:r>
              <a:rPr lang="da-DK" dirty="0"/>
              <a:t>WPF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4482BBD-8C88-428B-80C7-185A4404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31" y="1972506"/>
            <a:ext cx="2971569" cy="41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2D0F3-31F8-41EF-B38F-C6C4D9A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E062EE-7A6C-49DA-8BBE-4104161C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Extends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endParaRPr lang="da-DK" dirty="0"/>
          </a:p>
          <a:p>
            <a:r>
              <a:rPr lang="da-DK" dirty="0" err="1"/>
              <a:t>Structured</a:t>
            </a:r>
            <a:r>
              <a:rPr lang="da-DK" dirty="0"/>
              <a:t> like </a:t>
            </a:r>
            <a:r>
              <a:rPr lang="da-DK" dirty="0" err="1"/>
              <a:t>layers</a:t>
            </a:r>
            <a:endParaRPr lang="da-DK" dirty="0"/>
          </a:p>
          <a:p>
            <a:pPr lvl="1"/>
            <a:r>
              <a:rPr lang="da-DK" dirty="0" err="1"/>
              <a:t>Disadvantage</a:t>
            </a:r>
            <a:r>
              <a:rPr lang="da-DK" dirty="0"/>
              <a:t>: </a:t>
            </a:r>
            <a:r>
              <a:rPr lang="da-DK" dirty="0" err="1"/>
              <a:t>limitation</a:t>
            </a:r>
            <a:endParaRPr lang="da-DK" dirty="0"/>
          </a:p>
          <a:p>
            <a:r>
              <a:rPr lang="da-DK" dirty="0" err="1"/>
              <a:t>Apply</a:t>
            </a:r>
            <a:r>
              <a:rPr lang="da-DK" dirty="0"/>
              <a:t> SOL</a:t>
            </a:r>
          </a:p>
          <a:p>
            <a:r>
              <a:rPr lang="da-DK" dirty="0"/>
              <a:t>Fat abstract class</a:t>
            </a:r>
          </a:p>
          <a:p>
            <a:r>
              <a:rPr lang="da-DK" dirty="0" err="1"/>
              <a:t>Avoiding</a:t>
            </a:r>
            <a:r>
              <a:rPr lang="da-DK" dirty="0"/>
              <a:t> class </a:t>
            </a:r>
            <a:r>
              <a:rPr lang="da-DK" dirty="0" err="1"/>
              <a:t>explosion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974AA01-17FE-4F0A-8D6F-132E1BC5A87B}"/>
              </a:ext>
            </a:extLst>
          </p:cNvPr>
          <p:cNvSpPr/>
          <p:nvPr/>
        </p:nvSpPr>
        <p:spPr>
          <a:xfrm>
            <a:off x="7266965" y="5807631"/>
            <a:ext cx="300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Marcus Bech (au575154) talks</a:t>
            </a:r>
          </a:p>
        </p:txBody>
      </p:sp>
    </p:spTree>
    <p:extLst>
      <p:ext uri="{BB962C8B-B14F-4D97-AF65-F5344CB8AC3E}">
        <p14:creationId xmlns:p14="http://schemas.microsoft.com/office/powerpoint/2010/main" val="385759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BF83C1E044504F805F3A2BA83C29B3" ma:contentTypeVersion="7" ma:contentTypeDescription="Opret et nyt dokument." ma:contentTypeScope="" ma:versionID="e1402f630f2adfbadfd5fe1da42e13ba">
  <xsd:schema xmlns:xsd="http://www.w3.org/2001/XMLSchema" xmlns:xs="http://www.w3.org/2001/XMLSchema" xmlns:p="http://schemas.microsoft.com/office/2006/metadata/properties" xmlns:ns3="4994b77d-9ce0-45d0-ba7f-5bdcd15c563b" targetNamespace="http://schemas.microsoft.com/office/2006/metadata/properties" ma:root="true" ma:fieldsID="db1e8ca39e18fb88f49fe620ab597439" ns3:_="">
    <xsd:import namespace="4994b77d-9ce0-45d0-ba7f-5bdcd15c56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4b77d-9ce0-45d0-ba7f-5bdcd15c5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CAFEE-2EFC-41D3-B1EA-80C561871E5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994b77d-9ce0-45d0-ba7f-5bdcd15c563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69B1BD-6AA2-4BFB-8F9B-6143DEFFB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94b77d-9ce0-45d0-ba7f-5bdcd15c56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5632BE-7EE7-4B4C-A173-4355125276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96</Words>
  <Application>Microsoft Office PowerPoint</Application>
  <PresentationFormat>Widescreen</PresentationFormat>
  <Paragraphs>33</Paragraphs>
  <Slides>7</Slides>
  <Notes>0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Decorator Pattern</vt:lpstr>
      <vt:lpstr>About the Decorator Pattern</vt:lpstr>
      <vt:lpstr>Pizza example</vt:lpstr>
      <vt:lpstr>SOLID</vt:lpstr>
      <vt:lpstr>Comparison</vt:lpstr>
      <vt:lpstr>Usage today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Martin Krøjmand</dc:creator>
  <cp:lastModifiedBy>Martin Krøjmand</cp:lastModifiedBy>
  <cp:revision>1</cp:revision>
  <dcterms:created xsi:type="dcterms:W3CDTF">2019-10-16T11:48:52Z</dcterms:created>
  <dcterms:modified xsi:type="dcterms:W3CDTF">2019-10-21T13:13:00Z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0x01010017BF83C1E044504F805F3A2BA83C29B3</vt:lpwstr>
  </property>
</Properties>
</file>