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0825" y="1328738"/>
            <a:ext cx="10671175" cy="491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Strings </a:t>
            </a:r>
          </a:p>
          <a:p>
            <a:r>
              <a:rPr lang="en-US" dirty="0" smtClean="0"/>
              <a:t>This data type is one of the most widely use in web development and has many rules </a:t>
            </a:r>
          </a:p>
          <a:p>
            <a:r>
              <a:rPr lang="en-US" dirty="0" smtClean="0"/>
              <a:t>Strings are a group of characters Alphanumeric (Letters and numbers)</a:t>
            </a:r>
          </a:p>
          <a:p>
            <a:r>
              <a:rPr lang="en-US" dirty="0" smtClean="0"/>
              <a:t>They are in between single or double quotes (“test” or ‘test’)</a:t>
            </a:r>
          </a:p>
          <a:p>
            <a:r>
              <a:rPr lang="en-US" dirty="0" smtClean="0"/>
              <a:t>Once the combination of characters weather they are numbers or letters once they are with in single or double quotes they are a string </a:t>
            </a:r>
          </a:p>
          <a:p>
            <a:r>
              <a:rPr lang="en-US" dirty="0" smtClean="0"/>
              <a:t>The only exception is when you are trying to do math between a number in between quotes and an integer example ‘5’ * 5 this will always equal to 25 in the case of multiplication but it applies to other operators as well </a:t>
            </a:r>
          </a:p>
          <a:p>
            <a:r>
              <a:rPr lang="en-US" dirty="0"/>
              <a:t>Singly quoted strings are treated almost literally, whereas doubly quoted strings replace variables with their values as well as specially interpreting certain character sequences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7094"/>
            <a:ext cx="10654492" cy="49113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no limits to the size of a strings </a:t>
            </a:r>
            <a:r>
              <a:rPr lang="en-US" dirty="0" err="1" smtClean="0"/>
              <a:t>exept</a:t>
            </a:r>
            <a:r>
              <a:rPr lang="en-US" dirty="0"/>
              <a:t> </a:t>
            </a:r>
            <a:r>
              <a:rPr lang="en-US" dirty="0" smtClean="0"/>
              <a:t>the ones provided by the amount of memory in your machine </a:t>
            </a:r>
          </a:p>
          <a:p>
            <a:r>
              <a:rPr lang="en-US" dirty="0" smtClean="0"/>
              <a:t>Strings that have double quotes (“test string”) will be able to preprocess the following: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                 Variable names  ($</a:t>
            </a:r>
            <a:r>
              <a:rPr lang="en-US" dirty="0" err="1" smtClean="0"/>
              <a:t>fname</a:t>
            </a:r>
            <a:r>
              <a:rPr lang="en-US" dirty="0" smtClean="0"/>
              <a:t> = “Rene”;) will be replaced with the content of  the variable in the form of a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              </a:t>
            </a:r>
            <a:r>
              <a:rPr lang="en-US" dirty="0"/>
              <a:t>Certain character sequences beginning with backslash (\) are replaced with special </a:t>
            </a:r>
            <a:r>
              <a:rPr lang="en-US" dirty="0" smtClean="0"/>
              <a:t>characters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escape-sequence c</a:t>
            </a:r>
            <a:r>
              <a:rPr lang="en-US" dirty="0" smtClean="0"/>
              <a:t>ombinations </a:t>
            </a:r>
            <a:r>
              <a:rPr lang="en-US" dirty="0"/>
              <a:t>are </a:t>
            </a:r>
          </a:p>
          <a:p>
            <a:r>
              <a:rPr lang="en-US" dirty="0"/>
              <a:t>\n </a:t>
            </a:r>
            <a:r>
              <a:rPr lang="en-US" dirty="0" smtClean="0"/>
              <a:t>= newline </a:t>
            </a:r>
          </a:p>
          <a:p>
            <a:r>
              <a:rPr lang="en-US" dirty="0" smtClean="0"/>
              <a:t>\</a:t>
            </a:r>
            <a:r>
              <a:rPr lang="en-US" dirty="0"/>
              <a:t>r </a:t>
            </a:r>
            <a:r>
              <a:rPr lang="en-US" dirty="0" smtClean="0"/>
              <a:t>= carriage-return </a:t>
            </a:r>
          </a:p>
          <a:p>
            <a:r>
              <a:rPr lang="en-US" dirty="0" smtClean="0"/>
              <a:t>\</a:t>
            </a:r>
            <a:r>
              <a:rPr lang="en-US" dirty="0"/>
              <a:t>t </a:t>
            </a:r>
            <a:r>
              <a:rPr lang="en-US" dirty="0" smtClean="0"/>
              <a:t>= tab </a:t>
            </a:r>
          </a:p>
          <a:p>
            <a:r>
              <a:rPr lang="en-US" dirty="0" smtClean="0"/>
              <a:t>\$ = dollar </a:t>
            </a:r>
            <a:r>
              <a:rPr lang="en-US" dirty="0"/>
              <a:t>sign itself ($)</a:t>
            </a:r>
          </a:p>
          <a:p>
            <a:r>
              <a:rPr lang="en-US" dirty="0"/>
              <a:t>\" </a:t>
            </a:r>
            <a:r>
              <a:rPr lang="en-US" dirty="0" smtClean="0"/>
              <a:t>= a single </a:t>
            </a:r>
            <a:r>
              <a:rPr lang="en-US" dirty="0"/>
              <a:t>double-quote (")</a:t>
            </a:r>
          </a:p>
          <a:p>
            <a:r>
              <a:rPr lang="en-US" dirty="0"/>
              <a:t>\\ </a:t>
            </a:r>
            <a:r>
              <a:rPr lang="en-US" dirty="0" smtClean="0"/>
              <a:t>= a </a:t>
            </a:r>
            <a:r>
              <a:rPr lang="en-US" dirty="0"/>
              <a:t>single backslash (\)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Integers</a:t>
            </a:r>
          </a:p>
          <a:p>
            <a:r>
              <a:rPr lang="en-US" dirty="0" smtClean="0"/>
              <a:t>This data type is comprised of non-decimal numbers from                   - 2,147,483,648 to 2,147,483,647</a:t>
            </a:r>
          </a:p>
          <a:p>
            <a:r>
              <a:rPr lang="en-US" dirty="0" smtClean="0"/>
              <a:t>Must be comprised of at least one number </a:t>
            </a:r>
          </a:p>
          <a:p>
            <a:r>
              <a:rPr lang="en-US" dirty="0" smtClean="0"/>
              <a:t>Can not have a decimal point </a:t>
            </a:r>
          </a:p>
          <a:p>
            <a:r>
              <a:rPr lang="en-US" dirty="0" smtClean="0"/>
              <a:t>Can in the following formats: Decimal Base 10 (0-9), Hexadecimal 16 Base but has to start with 0x before the number, or Octal Base 8 but all numbers have to start with 0</a:t>
            </a:r>
          </a:p>
          <a:p>
            <a:r>
              <a:rPr lang="en-US" dirty="0"/>
              <a:t> </a:t>
            </a:r>
            <a:r>
              <a:rPr lang="en-US" dirty="0" smtClean="0"/>
              <a:t>  Hexadecimal   0x5f</a:t>
            </a:r>
          </a:p>
          <a:p>
            <a:r>
              <a:rPr lang="en-US" dirty="0"/>
              <a:t> </a:t>
            </a:r>
            <a:r>
              <a:rPr lang="en-US" dirty="0" smtClean="0"/>
              <a:t>  Octal   064</a:t>
            </a:r>
          </a:p>
          <a:p>
            <a:r>
              <a:rPr lang="en-US" dirty="0" smtClean="0"/>
              <a:t>   Decimal  0-9 positive or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Float or Double</a:t>
            </a:r>
          </a:p>
          <a:p>
            <a:r>
              <a:rPr lang="en-US" dirty="0" smtClean="0"/>
              <a:t>This data type requires the use of a decimal point</a:t>
            </a:r>
          </a:p>
          <a:p>
            <a:r>
              <a:rPr lang="en-US" dirty="0" smtClean="0"/>
              <a:t>Float and double in PHP are used interchangeably </a:t>
            </a:r>
          </a:p>
          <a:p>
            <a:r>
              <a:rPr lang="en-US" dirty="0" err="1" smtClean="0"/>
              <a:t>Theres</a:t>
            </a:r>
            <a:r>
              <a:rPr lang="en-US" dirty="0" smtClean="0"/>
              <a:t> no special notation for it compared to other languages</a:t>
            </a:r>
          </a:p>
          <a:p>
            <a:endParaRPr lang="en-US" dirty="0"/>
          </a:p>
          <a:p>
            <a:r>
              <a:rPr lang="en-US" dirty="0" smtClean="0"/>
              <a:t>Float    </a:t>
            </a:r>
            <a:r>
              <a:rPr lang="en-US" dirty="0" err="1" smtClean="0"/>
              <a:t>ie</a:t>
            </a:r>
            <a:r>
              <a:rPr lang="en-US" dirty="0" smtClean="0"/>
              <a:t>.    10.5 ,45.87 ,100.333333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Boolean </a:t>
            </a:r>
          </a:p>
          <a:p>
            <a:r>
              <a:rPr lang="en-US" dirty="0" smtClean="0"/>
              <a:t>This data type is represented by True or False</a:t>
            </a:r>
          </a:p>
          <a:p>
            <a:r>
              <a:rPr lang="en-US" dirty="0" smtClean="0"/>
              <a:t>There are two constants that can be used in PHP TRUE OR FALSE while using an if statement</a:t>
            </a:r>
          </a:p>
          <a:p>
            <a:pPr marL="0" indent="0">
              <a:buNone/>
            </a:pPr>
            <a:r>
              <a:rPr lang="en-US" dirty="0" smtClean="0"/>
              <a:t>Boolean Rules </a:t>
            </a:r>
          </a:p>
          <a:p>
            <a:r>
              <a:rPr lang="en-US" dirty="0"/>
              <a:t> </a:t>
            </a:r>
            <a:r>
              <a:rPr lang="en-US" dirty="0" smtClean="0"/>
              <a:t>If a values is equal to 0 it is said to be false</a:t>
            </a:r>
          </a:p>
          <a:p>
            <a:r>
              <a:rPr lang="en-US" dirty="0" smtClean="0"/>
              <a:t>Null is always false</a:t>
            </a:r>
          </a:p>
          <a:p>
            <a:r>
              <a:rPr lang="en-US" dirty="0" smtClean="0"/>
              <a:t>Don’t ever use Doubles as Booleans</a:t>
            </a:r>
          </a:p>
          <a:p>
            <a:r>
              <a:rPr lang="en-US" dirty="0" smtClean="0"/>
              <a:t>Empty Arrays are always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NULL</a:t>
            </a:r>
          </a:p>
          <a:p>
            <a:r>
              <a:rPr lang="en-US" dirty="0" smtClean="0"/>
              <a:t>This is a special Data Type as it only has one values (NULL)</a:t>
            </a:r>
          </a:p>
          <a:p>
            <a:r>
              <a:rPr lang="en-US" dirty="0" smtClean="0"/>
              <a:t>NULL is a constant and is always capitalized but in reality it is case insensitive so weather you write it capital or lower case it serves the same purpose</a:t>
            </a:r>
          </a:p>
          <a:p>
            <a:r>
              <a:rPr lang="en-US" dirty="0" smtClean="0"/>
              <a:t>NULL  is always false when compared by Booleans</a:t>
            </a:r>
          </a:p>
          <a:p>
            <a:r>
              <a:rPr lang="en-US" dirty="0" smtClean="0"/>
              <a:t>Returns false when it is used(Tested) with the </a:t>
            </a:r>
            <a:r>
              <a:rPr lang="en-US" dirty="0" err="1" smtClean="0"/>
              <a:t>IsSet</a:t>
            </a:r>
            <a:r>
              <a:rPr lang="en-US" dirty="0" smtClean="0"/>
              <a:t>()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506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Data Types</vt:lpstr>
      <vt:lpstr>Php Data Types</vt:lpstr>
      <vt:lpstr>PowerPoint Presentation</vt:lpstr>
      <vt:lpstr>Php Data Types</vt:lpstr>
      <vt:lpstr>Php Data Types</vt:lpstr>
      <vt:lpstr>Php Data Types</vt:lpstr>
      <vt:lpstr>Php Data Types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Rene Torres</dc:creator>
  <cp:lastModifiedBy>Rene Torres</cp:lastModifiedBy>
  <cp:revision>10</cp:revision>
  <dcterms:created xsi:type="dcterms:W3CDTF">2016-04-06T17:40:23Z</dcterms:created>
  <dcterms:modified xsi:type="dcterms:W3CDTF">2016-04-06T19:31:11Z</dcterms:modified>
</cp:coreProperties>
</file>