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W/ Rene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What is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PHP</a:t>
            </a:r>
            <a:r>
              <a:rPr lang="en-US" dirty="0"/>
              <a:t> </a:t>
            </a:r>
            <a:r>
              <a:rPr lang="en-US" dirty="0" smtClean="0"/>
              <a:t>is scripting</a:t>
            </a:r>
            <a:r>
              <a:rPr lang="en-US" dirty="0"/>
              <a:t> 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PHP is an acronym for Hypertext Preprocessor</a:t>
            </a:r>
          </a:p>
          <a:p>
            <a:r>
              <a:rPr lang="en-US" dirty="0" smtClean="0"/>
              <a:t>Scripting Language that is interpreted on a server</a:t>
            </a:r>
          </a:p>
          <a:p>
            <a:r>
              <a:rPr lang="en-US" dirty="0" smtClean="0"/>
              <a:t>Used for Web Development </a:t>
            </a:r>
          </a:p>
          <a:p>
            <a:r>
              <a:rPr lang="en-US" dirty="0" smtClean="0"/>
              <a:t>Create, Read, </a:t>
            </a:r>
            <a:r>
              <a:rPr lang="en-US" dirty="0" smtClean="0"/>
              <a:t>Delete, and Write to files</a:t>
            </a:r>
            <a:endParaRPr lang="en-US" dirty="0" smtClean="0"/>
          </a:p>
          <a:p>
            <a:r>
              <a:rPr lang="en-US" dirty="0" smtClean="0"/>
              <a:t>Used for accessing Data Bases 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, Mongo </a:t>
            </a:r>
            <a:r>
              <a:rPr lang="en-US" dirty="0" err="1" smtClean="0"/>
              <a:t>db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Creates Dynamic Websites</a:t>
            </a:r>
          </a:p>
          <a:p>
            <a:r>
              <a:rPr lang="en-US" dirty="0" smtClean="0"/>
              <a:t>Language used in most Content Management Systems (</a:t>
            </a:r>
            <a:r>
              <a:rPr lang="en-US" dirty="0" err="1" smtClean="0"/>
              <a:t>ie</a:t>
            </a:r>
            <a:r>
              <a:rPr lang="en-US" dirty="0" smtClean="0"/>
              <a:t>. Joomla, </a:t>
            </a:r>
            <a:r>
              <a:rPr lang="en-US" dirty="0" err="1" smtClean="0"/>
              <a:t>Wordpress</a:t>
            </a:r>
            <a:r>
              <a:rPr lang="en-US" dirty="0" smtClean="0"/>
              <a:t> , Drupal, Mambo, Magneto, </a:t>
            </a:r>
            <a:r>
              <a:rPr lang="en-US" dirty="0" err="1" smtClean="0"/>
              <a:t>Moodle,ect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i="1" u="sng" dirty="0" smtClean="0"/>
              <a:t>Text Editor </a:t>
            </a:r>
            <a:r>
              <a:rPr lang="en-US" sz="1800" dirty="0" smtClean="0"/>
              <a:t>( Notepad ++, Dreamweaver , </a:t>
            </a:r>
            <a:r>
              <a:rPr lang="en-US" sz="1800" dirty="0" err="1" smtClean="0"/>
              <a:t>Aptana</a:t>
            </a:r>
            <a:r>
              <a:rPr lang="en-US" sz="1800" dirty="0" smtClean="0"/>
              <a:t> Studio , Sublime Text)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We will be using Notepad ++ in this course, but you are more than welcome to use any text editor that you </a:t>
            </a:r>
            <a:r>
              <a:rPr lang="en-US" sz="1600" dirty="0" smtClean="0"/>
              <a:t>like( </a:t>
            </a:r>
            <a:r>
              <a:rPr lang="en-US" sz="1600" dirty="0"/>
              <a:t>just as long as you understand how it works </a:t>
            </a:r>
            <a:r>
              <a:rPr lang="en-US" sz="1600" dirty="0" smtClean="0"/>
              <a:t>)</a:t>
            </a:r>
            <a:r>
              <a:rPr lang="en-US" sz="1600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u="sng" dirty="0" smtClean="0"/>
              <a:t>Server</a:t>
            </a:r>
            <a:r>
              <a:rPr lang="en-US" sz="2800" dirty="0" smtClean="0"/>
              <a:t> </a:t>
            </a:r>
            <a:r>
              <a:rPr lang="en-US" sz="1800" dirty="0" smtClean="0"/>
              <a:t>(WAMP , MAMP ,XAMP,AMMPS,UNIFORM,SECURE WAMP,)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We will be using </a:t>
            </a:r>
            <a:r>
              <a:rPr lang="en-US" sz="1600" dirty="0" err="1" smtClean="0"/>
              <a:t>Wamp</a:t>
            </a:r>
            <a:r>
              <a:rPr lang="en-US" sz="1600" dirty="0" smtClean="0"/>
              <a:t> in this course, but you are more than welcome to use any server software that you would </a:t>
            </a:r>
            <a:r>
              <a:rPr lang="en-US" sz="1600" dirty="0" smtClean="0"/>
              <a:t>like(just as long as you understand how it works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104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56261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84" y="2656260"/>
            <a:ext cx="2143125" cy="21431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62709" y="2656260"/>
            <a:ext cx="5676182" cy="388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562709" y="4425351"/>
            <a:ext cx="5598544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6990" y="2242868"/>
            <a:ext cx="261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9540" y="479938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Reply in Html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66715" y="3339614"/>
            <a:ext cx="16735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Web Server  interprets PHP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1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120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PHP Fundamentals</vt:lpstr>
      <vt:lpstr>INTRODUCTION TO PHP        What is PHP</vt:lpstr>
      <vt:lpstr>What do I need to use PHP</vt:lpstr>
      <vt:lpstr>How does it 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</dc:title>
  <dc:creator>Rene Torres</dc:creator>
  <cp:lastModifiedBy>Rene Torres</cp:lastModifiedBy>
  <cp:revision>11</cp:revision>
  <dcterms:created xsi:type="dcterms:W3CDTF">2016-03-31T19:41:11Z</dcterms:created>
  <dcterms:modified xsi:type="dcterms:W3CDTF">2016-04-02T12:52:08Z</dcterms:modified>
</cp:coreProperties>
</file>